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5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6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7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8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9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10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11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notesSlides/notesSlide12.xml" ContentType="application/vnd.openxmlformats-officedocument.presentationml.notesSl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13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notesSlides/notesSlide14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notesSlides/notesSlide15.xml" ContentType="application/vnd.openxmlformats-officedocument.presentationml.notesSl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notesSlides/notesSlide16.xml" ContentType="application/vnd.openxmlformats-officedocument.presentationml.notesSl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notesSlides/notesSlide17.xml" ContentType="application/vnd.openxmlformats-officedocument.presentationml.notesSl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notesSlides/notesSlide18.xml" ContentType="application/vnd.openxmlformats-officedocument.presentationml.notesSl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9" r:id="rId2"/>
    <p:sldId id="290" r:id="rId3"/>
    <p:sldId id="298" r:id="rId4"/>
    <p:sldId id="296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10" r:id="rId16"/>
    <p:sldId id="322" r:id="rId17"/>
    <p:sldId id="321" r:id="rId18"/>
    <p:sldId id="304" r:id="rId19"/>
    <p:sldId id="305" r:id="rId20"/>
    <p:sldId id="308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98" autoAdjust="0"/>
    <p:restoredTop sz="94660"/>
  </p:normalViewPr>
  <p:slideViewPr>
    <p:cSldViewPr>
      <p:cViewPr varScale="1">
        <p:scale>
          <a:sx n="68" d="100"/>
          <a:sy n="68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7CACF-E72E-4F60-9414-E47E985C6A49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948908E3-F5E0-421F-AEC2-EFBF1153DD53}">
      <dgm:prSet/>
      <dgm:spPr/>
      <dgm:t>
        <a:bodyPr/>
        <a:lstStyle/>
        <a:p>
          <a:pPr algn="ctr" rtl="0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PROCESOS CONTABLES EN LOS RR.HH.</a:t>
          </a:r>
        </a:p>
      </dgm:t>
    </dgm:pt>
    <dgm:pt modelId="{A1B53752-DE7D-40F1-9D92-DED1E1E10C5F}" type="parTrans" cxnId="{C97E7F6B-4392-4B17-88AF-8B6D4524C469}">
      <dgm:prSet/>
      <dgm:spPr/>
      <dgm:t>
        <a:bodyPr/>
        <a:lstStyle/>
        <a:p>
          <a:endParaRPr lang="es-CL"/>
        </a:p>
      </dgm:t>
    </dgm:pt>
    <dgm:pt modelId="{78B3C586-5D1C-4670-958A-34D73EA9A16D}" type="sibTrans" cxnId="{C97E7F6B-4392-4B17-88AF-8B6D4524C469}">
      <dgm:prSet/>
      <dgm:spPr/>
      <dgm:t>
        <a:bodyPr/>
        <a:lstStyle/>
        <a:p>
          <a:endParaRPr lang="es-CL"/>
        </a:p>
      </dgm:t>
    </dgm:pt>
    <dgm:pt modelId="{4E937BF6-6DAF-4B5E-A4A0-3DCD8824CF00}" type="pres">
      <dgm:prSet presAssocID="{AD57CACF-E72E-4F60-9414-E47E985C6A49}" presName="linear" presStyleCnt="0">
        <dgm:presLayoutVars>
          <dgm:animLvl val="lvl"/>
          <dgm:resizeHandles val="exact"/>
        </dgm:presLayoutVars>
      </dgm:prSet>
      <dgm:spPr/>
    </dgm:pt>
    <dgm:pt modelId="{C0412614-E902-4D98-985E-8703070B1AA1}" type="pres">
      <dgm:prSet presAssocID="{948908E3-F5E0-421F-AEC2-EFBF1153DD5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97E7F6B-4392-4B17-88AF-8B6D4524C469}" srcId="{AD57CACF-E72E-4F60-9414-E47E985C6A49}" destId="{948908E3-F5E0-421F-AEC2-EFBF1153DD53}" srcOrd="0" destOrd="0" parTransId="{A1B53752-DE7D-40F1-9D92-DED1E1E10C5F}" sibTransId="{78B3C586-5D1C-4670-958A-34D73EA9A16D}"/>
    <dgm:cxn modelId="{51E3DBB3-355E-42EA-A19A-9D700510573E}" type="presOf" srcId="{AD57CACF-E72E-4F60-9414-E47E985C6A49}" destId="{4E937BF6-6DAF-4B5E-A4A0-3DCD8824CF00}" srcOrd="0" destOrd="0" presId="urn:microsoft.com/office/officeart/2005/8/layout/vList2"/>
    <dgm:cxn modelId="{63A791E8-6AA0-4BF3-A470-17BEC2137A8A}" type="presOf" srcId="{948908E3-F5E0-421F-AEC2-EFBF1153DD53}" destId="{C0412614-E902-4D98-985E-8703070B1AA1}" srcOrd="0" destOrd="0" presId="urn:microsoft.com/office/officeart/2005/8/layout/vList2"/>
    <dgm:cxn modelId="{E851B8AE-1908-474F-9873-BB453E82D041}" type="presParOf" srcId="{4E937BF6-6DAF-4B5E-A4A0-3DCD8824CF00}" destId="{C0412614-E902-4D98-985E-8703070B1AA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E955D7B-956A-4B37-9D1F-00DB1E108C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32ADD85-9529-4872-8A86-99765E7D2EF4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ES" sz="32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PERSONAL MUNICIPAL</a:t>
          </a:r>
        </a:p>
      </dgm:t>
    </dgm:pt>
    <dgm:pt modelId="{25FB5EC7-B473-4485-A4AA-8882D62427C9}" type="parTrans" cxnId="{CF9DDFCD-A38A-4961-96FA-ACF3FD735B6C}">
      <dgm:prSet/>
      <dgm:spPr/>
      <dgm:t>
        <a:bodyPr/>
        <a:lstStyle/>
        <a:p>
          <a:endParaRPr lang="es-ES"/>
        </a:p>
      </dgm:t>
    </dgm:pt>
    <dgm:pt modelId="{29F841CD-D0D2-4B0A-AFFA-478CA008DD37}" type="sibTrans" cxnId="{CF9DDFCD-A38A-4961-96FA-ACF3FD735B6C}">
      <dgm:prSet/>
      <dgm:spPr/>
      <dgm:t>
        <a:bodyPr/>
        <a:lstStyle/>
        <a:p>
          <a:endParaRPr lang="es-ES"/>
        </a:p>
      </dgm:t>
    </dgm:pt>
    <dgm:pt modelId="{237B0B54-A01E-45B6-87A9-77DAFC72BF24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s-ES" sz="32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FUERZAS ARMADAS</a:t>
          </a:r>
        </a:p>
      </dgm:t>
    </dgm:pt>
    <dgm:pt modelId="{D42E044B-7D5E-49A3-A39C-D6E0D1597632}" type="parTrans" cxnId="{DAF6EC17-F51E-43B2-854F-D65BC2CEA1D5}">
      <dgm:prSet/>
      <dgm:spPr/>
      <dgm:t>
        <a:bodyPr/>
        <a:lstStyle/>
        <a:p>
          <a:endParaRPr lang="es-ES"/>
        </a:p>
      </dgm:t>
    </dgm:pt>
    <dgm:pt modelId="{69F5FCA3-88B0-486B-BFA5-F5BF3053EB30}" type="sibTrans" cxnId="{DAF6EC17-F51E-43B2-854F-D65BC2CEA1D5}">
      <dgm:prSet/>
      <dgm:spPr/>
      <dgm:t>
        <a:bodyPr/>
        <a:lstStyle/>
        <a:p>
          <a:endParaRPr lang="es-ES"/>
        </a:p>
      </dgm:t>
    </dgm:pt>
    <dgm:pt modelId="{9F5B1C59-686E-4700-BEB9-37FE6670B695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s-ES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FUNCIONARIOS DE LA ADMINISTRACIÓN PÚBLICA</a:t>
          </a:r>
        </a:p>
      </dgm:t>
    </dgm:pt>
    <dgm:pt modelId="{A4A40C3E-3C2F-4CCC-A14E-A2599BDC08D1}" type="parTrans" cxnId="{82F4B774-168C-4426-BA85-2AD1FA15B1AA}">
      <dgm:prSet/>
      <dgm:spPr/>
      <dgm:t>
        <a:bodyPr/>
        <a:lstStyle/>
        <a:p>
          <a:endParaRPr lang="es-ES"/>
        </a:p>
      </dgm:t>
    </dgm:pt>
    <dgm:pt modelId="{C82FB585-834F-4A10-B1AF-1B2B33FBF5FE}" type="sibTrans" cxnId="{82F4B774-168C-4426-BA85-2AD1FA15B1AA}">
      <dgm:prSet/>
      <dgm:spPr/>
      <dgm:t>
        <a:bodyPr/>
        <a:lstStyle/>
        <a:p>
          <a:endParaRPr lang="es-ES"/>
        </a:p>
      </dgm:t>
    </dgm:pt>
    <dgm:pt modelId="{F394867D-1994-4599-A698-B136077FC4BB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s-ES" sz="32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POLICIA UNIFORMADA</a:t>
          </a:r>
        </a:p>
      </dgm:t>
    </dgm:pt>
    <dgm:pt modelId="{EAF30923-6C83-448D-A0A5-18DD7C8A7515}" type="parTrans" cxnId="{091163BA-4025-44AD-87B1-5A248DB24632}">
      <dgm:prSet/>
      <dgm:spPr/>
      <dgm:t>
        <a:bodyPr/>
        <a:lstStyle/>
        <a:p>
          <a:endParaRPr lang="es-ES"/>
        </a:p>
      </dgm:t>
    </dgm:pt>
    <dgm:pt modelId="{237567D0-CB50-46D8-98A7-94214E6C3A8E}" type="sibTrans" cxnId="{091163BA-4025-44AD-87B1-5A248DB24632}">
      <dgm:prSet/>
      <dgm:spPr/>
      <dgm:t>
        <a:bodyPr/>
        <a:lstStyle/>
        <a:p>
          <a:endParaRPr lang="es-ES"/>
        </a:p>
      </dgm:t>
    </dgm:pt>
    <dgm:pt modelId="{7AB8B0A2-A7B0-4D9C-B092-9BDFD03DC7D8}" type="pres">
      <dgm:prSet presAssocID="{BE955D7B-956A-4B37-9D1F-00DB1E108CB9}" presName="linear" presStyleCnt="0">
        <dgm:presLayoutVars>
          <dgm:dir/>
          <dgm:animLvl val="lvl"/>
          <dgm:resizeHandles val="exact"/>
        </dgm:presLayoutVars>
      </dgm:prSet>
      <dgm:spPr/>
    </dgm:pt>
    <dgm:pt modelId="{6C460313-6F0A-46FA-959C-28F943B0EA0B}" type="pres">
      <dgm:prSet presAssocID="{332ADD85-9529-4872-8A86-99765E7D2EF4}" presName="parentLin" presStyleCnt="0"/>
      <dgm:spPr/>
    </dgm:pt>
    <dgm:pt modelId="{D9FA8E1C-5307-4A8C-976D-490D8A1B2E7A}" type="pres">
      <dgm:prSet presAssocID="{332ADD85-9529-4872-8A86-99765E7D2EF4}" presName="parentLeftMargin" presStyleLbl="node1" presStyleIdx="0" presStyleCnt="4"/>
      <dgm:spPr/>
    </dgm:pt>
    <dgm:pt modelId="{19DC8799-A2E4-47D4-A305-BC8EC83914B2}" type="pres">
      <dgm:prSet presAssocID="{332ADD85-9529-4872-8A86-99765E7D2EF4}" presName="parentText" presStyleLbl="node1" presStyleIdx="0" presStyleCnt="4" custScaleY="155187">
        <dgm:presLayoutVars>
          <dgm:chMax val="0"/>
          <dgm:bulletEnabled val="1"/>
        </dgm:presLayoutVars>
      </dgm:prSet>
      <dgm:spPr/>
    </dgm:pt>
    <dgm:pt modelId="{57C846F3-543F-49AC-BA51-29ED0BE8107B}" type="pres">
      <dgm:prSet presAssocID="{332ADD85-9529-4872-8A86-99765E7D2EF4}" presName="negativeSpace" presStyleCnt="0"/>
      <dgm:spPr/>
    </dgm:pt>
    <dgm:pt modelId="{A2433026-4C87-4716-B28F-440665A1AFBB}" type="pres">
      <dgm:prSet presAssocID="{332ADD85-9529-4872-8A86-99765E7D2EF4}" presName="childText" presStyleLbl="conFgAcc1" presStyleIdx="0" presStyleCnt="4">
        <dgm:presLayoutVars>
          <dgm:bulletEnabled val="1"/>
        </dgm:presLayoutVars>
      </dgm:prSet>
      <dgm:spPr/>
    </dgm:pt>
    <dgm:pt modelId="{2AFA9B2D-AA30-48B5-A2AE-5A9E24EB5514}" type="pres">
      <dgm:prSet presAssocID="{29F841CD-D0D2-4B0A-AFFA-478CA008DD37}" presName="spaceBetweenRectangles" presStyleCnt="0"/>
      <dgm:spPr/>
    </dgm:pt>
    <dgm:pt modelId="{55863520-741E-4A73-A06A-39F7D7EDFE20}" type="pres">
      <dgm:prSet presAssocID="{237B0B54-A01E-45B6-87A9-77DAFC72BF24}" presName="parentLin" presStyleCnt="0"/>
      <dgm:spPr/>
    </dgm:pt>
    <dgm:pt modelId="{85D05A14-3518-4B5D-966B-3EF22FAF2C57}" type="pres">
      <dgm:prSet presAssocID="{237B0B54-A01E-45B6-87A9-77DAFC72BF24}" presName="parentLeftMargin" presStyleLbl="node1" presStyleIdx="0" presStyleCnt="4"/>
      <dgm:spPr/>
    </dgm:pt>
    <dgm:pt modelId="{5BD0834A-209C-4529-825C-E2BCB9B1E33E}" type="pres">
      <dgm:prSet presAssocID="{237B0B54-A01E-45B6-87A9-77DAFC72BF24}" presName="parentText" presStyleLbl="node1" presStyleIdx="1" presStyleCnt="4" custScaleY="155187">
        <dgm:presLayoutVars>
          <dgm:chMax val="0"/>
          <dgm:bulletEnabled val="1"/>
        </dgm:presLayoutVars>
      </dgm:prSet>
      <dgm:spPr/>
    </dgm:pt>
    <dgm:pt modelId="{A1F9435F-F643-4CDF-A6E8-F10A91018DBF}" type="pres">
      <dgm:prSet presAssocID="{237B0B54-A01E-45B6-87A9-77DAFC72BF24}" presName="negativeSpace" presStyleCnt="0"/>
      <dgm:spPr/>
    </dgm:pt>
    <dgm:pt modelId="{F370F414-1227-499D-9CAC-B65296099673}" type="pres">
      <dgm:prSet presAssocID="{237B0B54-A01E-45B6-87A9-77DAFC72BF24}" presName="childText" presStyleLbl="conFgAcc1" presStyleIdx="1" presStyleCnt="4">
        <dgm:presLayoutVars>
          <dgm:bulletEnabled val="1"/>
        </dgm:presLayoutVars>
      </dgm:prSet>
      <dgm:spPr/>
    </dgm:pt>
    <dgm:pt modelId="{D1FBCB4B-D56B-4937-9FA0-A15062A29BAA}" type="pres">
      <dgm:prSet presAssocID="{69F5FCA3-88B0-486B-BFA5-F5BF3053EB30}" presName="spaceBetweenRectangles" presStyleCnt="0"/>
      <dgm:spPr/>
    </dgm:pt>
    <dgm:pt modelId="{90BFAB44-11C6-420F-BC88-6E8057F5164A}" type="pres">
      <dgm:prSet presAssocID="{F394867D-1994-4599-A698-B136077FC4BB}" presName="parentLin" presStyleCnt="0"/>
      <dgm:spPr/>
    </dgm:pt>
    <dgm:pt modelId="{C1789DDE-7FB1-4DF5-AC5B-F7D816ED7423}" type="pres">
      <dgm:prSet presAssocID="{F394867D-1994-4599-A698-B136077FC4BB}" presName="parentLeftMargin" presStyleLbl="node1" presStyleIdx="1" presStyleCnt="4"/>
      <dgm:spPr/>
    </dgm:pt>
    <dgm:pt modelId="{1B0E9B37-6271-4C81-99B1-67CDAA09F22F}" type="pres">
      <dgm:prSet presAssocID="{F394867D-1994-4599-A698-B136077FC4BB}" presName="parentText" presStyleLbl="node1" presStyleIdx="2" presStyleCnt="4" custScaleY="155187">
        <dgm:presLayoutVars>
          <dgm:chMax val="0"/>
          <dgm:bulletEnabled val="1"/>
        </dgm:presLayoutVars>
      </dgm:prSet>
      <dgm:spPr/>
    </dgm:pt>
    <dgm:pt modelId="{D3880765-FD19-4317-A4A9-4CDBDD1239BB}" type="pres">
      <dgm:prSet presAssocID="{F394867D-1994-4599-A698-B136077FC4BB}" presName="negativeSpace" presStyleCnt="0"/>
      <dgm:spPr/>
    </dgm:pt>
    <dgm:pt modelId="{58BB40C2-BDC1-4541-9E02-694486778B58}" type="pres">
      <dgm:prSet presAssocID="{F394867D-1994-4599-A698-B136077FC4BB}" presName="childText" presStyleLbl="conFgAcc1" presStyleIdx="2" presStyleCnt="4">
        <dgm:presLayoutVars>
          <dgm:bulletEnabled val="1"/>
        </dgm:presLayoutVars>
      </dgm:prSet>
      <dgm:spPr/>
    </dgm:pt>
    <dgm:pt modelId="{E02D0C9E-D99E-47FE-A4A4-40BBBD83EB9F}" type="pres">
      <dgm:prSet presAssocID="{237567D0-CB50-46D8-98A7-94214E6C3A8E}" presName="spaceBetweenRectangles" presStyleCnt="0"/>
      <dgm:spPr/>
    </dgm:pt>
    <dgm:pt modelId="{2ABA4337-59EF-4A1D-8370-47F08FFEE9C7}" type="pres">
      <dgm:prSet presAssocID="{9F5B1C59-686E-4700-BEB9-37FE6670B695}" presName="parentLin" presStyleCnt="0"/>
      <dgm:spPr/>
    </dgm:pt>
    <dgm:pt modelId="{D25C3BEA-A962-44A3-B3EB-90F1B7EA5C4C}" type="pres">
      <dgm:prSet presAssocID="{9F5B1C59-686E-4700-BEB9-37FE6670B695}" presName="parentLeftMargin" presStyleLbl="node1" presStyleIdx="2" presStyleCnt="4"/>
      <dgm:spPr/>
    </dgm:pt>
    <dgm:pt modelId="{2738121A-CB51-4227-98B4-3F0FA4484F7D}" type="pres">
      <dgm:prSet presAssocID="{9F5B1C59-686E-4700-BEB9-37FE6670B695}" presName="parentText" presStyleLbl="node1" presStyleIdx="3" presStyleCnt="4" custScaleY="155187">
        <dgm:presLayoutVars>
          <dgm:chMax val="0"/>
          <dgm:bulletEnabled val="1"/>
        </dgm:presLayoutVars>
      </dgm:prSet>
      <dgm:spPr/>
    </dgm:pt>
    <dgm:pt modelId="{974E11F0-AE48-406D-A0F6-15B866A2369B}" type="pres">
      <dgm:prSet presAssocID="{9F5B1C59-686E-4700-BEB9-37FE6670B695}" presName="negativeSpace" presStyleCnt="0"/>
      <dgm:spPr/>
    </dgm:pt>
    <dgm:pt modelId="{3EAF8608-965A-4D61-9492-58D178C61E53}" type="pres">
      <dgm:prSet presAssocID="{9F5B1C59-686E-4700-BEB9-37FE6670B69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DFC9202-6F9B-4605-B3DC-C9AC8F993F83}" type="presOf" srcId="{F394867D-1994-4599-A698-B136077FC4BB}" destId="{C1789DDE-7FB1-4DF5-AC5B-F7D816ED7423}" srcOrd="0" destOrd="0" presId="urn:microsoft.com/office/officeart/2005/8/layout/list1"/>
    <dgm:cxn modelId="{DAF6EC17-F51E-43B2-854F-D65BC2CEA1D5}" srcId="{BE955D7B-956A-4B37-9D1F-00DB1E108CB9}" destId="{237B0B54-A01E-45B6-87A9-77DAFC72BF24}" srcOrd="1" destOrd="0" parTransId="{D42E044B-7D5E-49A3-A39C-D6E0D1597632}" sibTransId="{69F5FCA3-88B0-486B-BFA5-F5BF3053EB30}"/>
    <dgm:cxn modelId="{4BBD3B29-300B-4AFB-9401-D0EA627F78CB}" type="presOf" srcId="{237B0B54-A01E-45B6-87A9-77DAFC72BF24}" destId="{5BD0834A-209C-4529-825C-E2BCB9B1E33E}" srcOrd="1" destOrd="0" presId="urn:microsoft.com/office/officeart/2005/8/layout/list1"/>
    <dgm:cxn modelId="{52316A4F-D6AE-4964-8DAE-BB02D96B5458}" type="presOf" srcId="{BE955D7B-956A-4B37-9D1F-00DB1E108CB9}" destId="{7AB8B0A2-A7B0-4D9C-B092-9BDFD03DC7D8}" srcOrd="0" destOrd="0" presId="urn:microsoft.com/office/officeart/2005/8/layout/list1"/>
    <dgm:cxn modelId="{7375CF70-FBF4-43C2-A14D-11286BE0D255}" type="presOf" srcId="{9F5B1C59-686E-4700-BEB9-37FE6670B695}" destId="{2738121A-CB51-4227-98B4-3F0FA4484F7D}" srcOrd="1" destOrd="0" presId="urn:microsoft.com/office/officeart/2005/8/layout/list1"/>
    <dgm:cxn modelId="{82F4B774-168C-4426-BA85-2AD1FA15B1AA}" srcId="{BE955D7B-956A-4B37-9D1F-00DB1E108CB9}" destId="{9F5B1C59-686E-4700-BEB9-37FE6670B695}" srcOrd="3" destOrd="0" parTransId="{A4A40C3E-3C2F-4CCC-A14E-A2599BDC08D1}" sibTransId="{C82FB585-834F-4A10-B1AF-1B2B33FBF5FE}"/>
    <dgm:cxn modelId="{F26FC057-7900-4C11-A431-024481A46622}" type="presOf" srcId="{332ADD85-9529-4872-8A86-99765E7D2EF4}" destId="{19DC8799-A2E4-47D4-A305-BC8EC83914B2}" srcOrd="1" destOrd="0" presId="urn:microsoft.com/office/officeart/2005/8/layout/list1"/>
    <dgm:cxn modelId="{BD829897-61E2-4A71-ACFE-BD73B0643A50}" type="presOf" srcId="{332ADD85-9529-4872-8A86-99765E7D2EF4}" destId="{D9FA8E1C-5307-4A8C-976D-490D8A1B2E7A}" srcOrd="0" destOrd="0" presId="urn:microsoft.com/office/officeart/2005/8/layout/list1"/>
    <dgm:cxn modelId="{3153D9AD-2D6F-4C74-B5B2-9B8B16C6B9C9}" type="presOf" srcId="{237B0B54-A01E-45B6-87A9-77DAFC72BF24}" destId="{85D05A14-3518-4B5D-966B-3EF22FAF2C57}" srcOrd="0" destOrd="0" presId="urn:microsoft.com/office/officeart/2005/8/layout/list1"/>
    <dgm:cxn modelId="{091163BA-4025-44AD-87B1-5A248DB24632}" srcId="{BE955D7B-956A-4B37-9D1F-00DB1E108CB9}" destId="{F394867D-1994-4599-A698-B136077FC4BB}" srcOrd="2" destOrd="0" parTransId="{EAF30923-6C83-448D-A0A5-18DD7C8A7515}" sibTransId="{237567D0-CB50-46D8-98A7-94214E6C3A8E}"/>
    <dgm:cxn modelId="{31D074BB-016C-46EB-8842-D7B60E7B74E4}" type="presOf" srcId="{F394867D-1994-4599-A698-B136077FC4BB}" destId="{1B0E9B37-6271-4C81-99B1-67CDAA09F22F}" srcOrd="1" destOrd="0" presId="urn:microsoft.com/office/officeart/2005/8/layout/list1"/>
    <dgm:cxn modelId="{05B348C1-621E-45D2-86A1-C4C3F1FF7337}" type="presOf" srcId="{9F5B1C59-686E-4700-BEB9-37FE6670B695}" destId="{D25C3BEA-A962-44A3-B3EB-90F1B7EA5C4C}" srcOrd="0" destOrd="0" presId="urn:microsoft.com/office/officeart/2005/8/layout/list1"/>
    <dgm:cxn modelId="{CF9DDFCD-A38A-4961-96FA-ACF3FD735B6C}" srcId="{BE955D7B-956A-4B37-9D1F-00DB1E108CB9}" destId="{332ADD85-9529-4872-8A86-99765E7D2EF4}" srcOrd="0" destOrd="0" parTransId="{25FB5EC7-B473-4485-A4AA-8882D62427C9}" sibTransId="{29F841CD-D0D2-4B0A-AFFA-478CA008DD37}"/>
    <dgm:cxn modelId="{7742F872-C6A5-4B62-8CF7-96037E6DF37E}" type="presParOf" srcId="{7AB8B0A2-A7B0-4D9C-B092-9BDFD03DC7D8}" destId="{6C460313-6F0A-46FA-959C-28F943B0EA0B}" srcOrd="0" destOrd="0" presId="urn:microsoft.com/office/officeart/2005/8/layout/list1"/>
    <dgm:cxn modelId="{465E056A-D238-4EAD-953B-81C72B9C8B0E}" type="presParOf" srcId="{6C460313-6F0A-46FA-959C-28F943B0EA0B}" destId="{D9FA8E1C-5307-4A8C-976D-490D8A1B2E7A}" srcOrd="0" destOrd="0" presId="urn:microsoft.com/office/officeart/2005/8/layout/list1"/>
    <dgm:cxn modelId="{C5E36341-C354-4368-90D5-3450D613D7AC}" type="presParOf" srcId="{6C460313-6F0A-46FA-959C-28F943B0EA0B}" destId="{19DC8799-A2E4-47D4-A305-BC8EC83914B2}" srcOrd="1" destOrd="0" presId="urn:microsoft.com/office/officeart/2005/8/layout/list1"/>
    <dgm:cxn modelId="{3096B350-164B-45B2-9843-29C5B79C2512}" type="presParOf" srcId="{7AB8B0A2-A7B0-4D9C-B092-9BDFD03DC7D8}" destId="{57C846F3-543F-49AC-BA51-29ED0BE8107B}" srcOrd="1" destOrd="0" presId="urn:microsoft.com/office/officeart/2005/8/layout/list1"/>
    <dgm:cxn modelId="{DBB08C39-072D-4C8A-A775-BD4F13E231CA}" type="presParOf" srcId="{7AB8B0A2-A7B0-4D9C-B092-9BDFD03DC7D8}" destId="{A2433026-4C87-4716-B28F-440665A1AFBB}" srcOrd="2" destOrd="0" presId="urn:microsoft.com/office/officeart/2005/8/layout/list1"/>
    <dgm:cxn modelId="{811CC00D-42CA-4214-B4B4-AA2690645F24}" type="presParOf" srcId="{7AB8B0A2-A7B0-4D9C-B092-9BDFD03DC7D8}" destId="{2AFA9B2D-AA30-48B5-A2AE-5A9E24EB5514}" srcOrd="3" destOrd="0" presId="urn:microsoft.com/office/officeart/2005/8/layout/list1"/>
    <dgm:cxn modelId="{91A0071C-B759-49D0-A33F-1411E21CF2D4}" type="presParOf" srcId="{7AB8B0A2-A7B0-4D9C-B092-9BDFD03DC7D8}" destId="{55863520-741E-4A73-A06A-39F7D7EDFE20}" srcOrd="4" destOrd="0" presId="urn:microsoft.com/office/officeart/2005/8/layout/list1"/>
    <dgm:cxn modelId="{9629D10E-6B1E-4FFC-AC36-0419EA4D6DD0}" type="presParOf" srcId="{55863520-741E-4A73-A06A-39F7D7EDFE20}" destId="{85D05A14-3518-4B5D-966B-3EF22FAF2C57}" srcOrd="0" destOrd="0" presId="urn:microsoft.com/office/officeart/2005/8/layout/list1"/>
    <dgm:cxn modelId="{70EC7854-B72B-46EC-9FD7-51E56AB2FCBC}" type="presParOf" srcId="{55863520-741E-4A73-A06A-39F7D7EDFE20}" destId="{5BD0834A-209C-4529-825C-E2BCB9B1E33E}" srcOrd="1" destOrd="0" presId="urn:microsoft.com/office/officeart/2005/8/layout/list1"/>
    <dgm:cxn modelId="{020721AD-60CA-4631-8302-F4741BF6EECF}" type="presParOf" srcId="{7AB8B0A2-A7B0-4D9C-B092-9BDFD03DC7D8}" destId="{A1F9435F-F643-4CDF-A6E8-F10A91018DBF}" srcOrd="5" destOrd="0" presId="urn:microsoft.com/office/officeart/2005/8/layout/list1"/>
    <dgm:cxn modelId="{82EE58C4-DA7B-465A-A895-1B82A14BDD10}" type="presParOf" srcId="{7AB8B0A2-A7B0-4D9C-B092-9BDFD03DC7D8}" destId="{F370F414-1227-499D-9CAC-B65296099673}" srcOrd="6" destOrd="0" presId="urn:microsoft.com/office/officeart/2005/8/layout/list1"/>
    <dgm:cxn modelId="{C698C380-979E-47CF-AE6A-85923A8B4CA5}" type="presParOf" srcId="{7AB8B0A2-A7B0-4D9C-B092-9BDFD03DC7D8}" destId="{D1FBCB4B-D56B-4937-9FA0-A15062A29BAA}" srcOrd="7" destOrd="0" presId="urn:microsoft.com/office/officeart/2005/8/layout/list1"/>
    <dgm:cxn modelId="{01F47BF6-0C35-425A-B740-358274DAFDD3}" type="presParOf" srcId="{7AB8B0A2-A7B0-4D9C-B092-9BDFD03DC7D8}" destId="{90BFAB44-11C6-420F-BC88-6E8057F5164A}" srcOrd="8" destOrd="0" presId="urn:microsoft.com/office/officeart/2005/8/layout/list1"/>
    <dgm:cxn modelId="{EF67F160-F317-45A9-8D44-40C05E3E0CEA}" type="presParOf" srcId="{90BFAB44-11C6-420F-BC88-6E8057F5164A}" destId="{C1789DDE-7FB1-4DF5-AC5B-F7D816ED7423}" srcOrd="0" destOrd="0" presId="urn:microsoft.com/office/officeart/2005/8/layout/list1"/>
    <dgm:cxn modelId="{E34C3966-DAFF-4B08-AD51-B703A36EA776}" type="presParOf" srcId="{90BFAB44-11C6-420F-BC88-6E8057F5164A}" destId="{1B0E9B37-6271-4C81-99B1-67CDAA09F22F}" srcOrd="1" destOrd="0" presId="urn:microsoft.com/office/officeart/2005/8/layout/list1"/>
    <dgm:cxn modelId="{683998DF-BB45-4562-9AF0-37B83EC4DA9F}" type="presParOf" srcId="{7AB8B0A2-A7B0-4D9C-B092-9BDFD03DC7D8}" destId="{D3880765-FD19-4317-A4A9-4CDBDD1239BB}" srcOrd="9" destOrd="0" presId="urn:microsoft.com/office/officeart/2005/8/layout/list1"/>
    <dgm:cxn modelId="{2EEEEE92-C41B-4324-B554-2836364F556B}" type="presParOf" srcId="{7AB8B0A2-A7B0-4D9C-B092-9BDFD03DC7D8}" destId="{58BB40C2-BDC1-4541-9E02-694486778B58}" srcOrd="10" destOrd="0" presId="urn:microsoft.com/office/officeart/2005/8/layout/list1"/>
    <dgm:cxn modelId="{903B3DF7-58A2-4A40-BEF5-68551DE01563}" type="presParOf" srcId="{7AB8B0A2-A7B0-4D9C-B092-9BDFD03DC7D8}" destId="{E02D0C9E-D99E-47FE-A4A4-40BBBD83EB9F}" srcOrd="11" destOrd="0" presId="urn:microsoft.com/office/officeart/2005/8/layout/list1"/>
    <dgm:cxn modelId="{2CFFD841-1C72-41D9-BDC3-851F84380FAF}" type="presParOf" srcId="{7AB8B0A2-A7B0-4D9C-B092-9BDFD03DC7D8}" destId="{2ABA4337-59EF-4A1D-8370-47F08FFEE9C7}" srcOrd="12" destOrd="0" presId="urn:microsoft.com/office/officeart/2005/8/layout/list1"/>
    <dgm:cxn modelId="{70ECB940-EE5D-498E-96D3-09934A027A3B}" type="presParOf" srcId="{2ABA4337-59EF-4A1D-8370-47F08FFEE9C7}" destId="{D25C3BEA-A962-44A3-B3EB-90F1B7EA5C4C}" srcOrd="0" destOrd="0" presId="urn:microsoft.com/office/officeart/2005/8/layout/list1"/>
    <dgm:cxn modelId="{924110D9-B6B1-4635-832E-AF6A29CCB39A}" type="presParOf" srcId="{2ABA4337-59EF-4A1D-8370-47F08FFEE9C7}" destId="{2738121A-CB51-4227-98B4-3F0FA4484F7D}" srcOrd="1" destOrd="0" presId="urn:microsoft.com/office/officeart/2005/8/layout/list1"/>
    <dgm:cxn modelId="{5DC4EE4B-95B4-47ED-8240-45A19A728CD9}" type="presParOf" srcId="{7AB8B0A2-A7B0-4D9C-B092-9BDFD03DC7D8}" destId="{974E11F0-AE48-406D-A0F6-15B866A2369B}" srcOrd="13" destOrd="0" presId="urn:microsoft.com/office/officeart/2005/8/layout/list1"/>
    <dgm:cxn modelId="{1A8C3C7F-729E-41C2-BE49-58F766B27CBF}" type="presParOf" srcId="{7AB8B0A2-A7B0-4D9C-B092-9BDFD03DC7D8}" destId="{3EAF8608-965A-4D61-9492-58D178C61E5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 custT="1"/>
      <dgm:spPr>
        <a:solidFill>
          <a:schemeClr val="accent3">
            <a:lumMod val="50000"/>
          </a:schemeClr>
        </a:solidFill>
        <a:effectLst>
          <a:outerShdw blurRad="76200" dist="12700" dir="2700000" sy="-23000" kx="-800400" algn="bl" rotWithShape="0">
            <a:prstClr val="black">
              <a:alpha val="20000"/>
            </a:prstClr>
          </a:outerShdw>
        </a:effectLst>
      </dgm:spPr>
      <dgm:t>
        <a:bodyPr/>
        <a:lstStyle/>
        <a:p>
          <a:pPr algn="ctr"/>
          <a:r>
            <a:rPr lang="es-C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2E96E353-6BE3-4400-ABEC-3EF6FE8D24EF}" type="presOf" srcId="{C56FA269-4350-4D1F-B1B0-A1E76FA65323}" destId="{F2D33A1B-5535-4B54-A775-3748948DF82C}" srcOrd="0" destOrd="0" presId="urn:microsoft.com/office/officeart/2005/8/layout/vList2"/>
    <dgm:cxn modelId="{ECDDE37C-82AB-4755-8D37-916118E79B4B}" type="presOf" srcId="{44C4417B-A953-44E7-8969-4138DC5353E3}" destId="{C72A32AE-7613-4690-88B4-867EEDAA2510}" srcOrd="0" destOrd="0" presId="urn:microsoft.com/office/officeart/2005/8/layout/vList2"/>
    <dgm:cxn modelId="{906E02EA-C587-47E3-8220-1E248B996236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8C2C94C-7F68-4FEB-A450-3AADFD3846C9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A517E9E0-7E30-4924-A82A-E79E4BF85D58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b="1" dirty="0"/>
            <a:t>Estipendio: Fijo en dinero</a:t>
          </a:r>
        </a:p>
      </dgm:t>
    </dgm:pt>
    <dgm:pt modelId="{20144B38-0CB0-4689-97B5-99DF417250E1}" type="parTrans" cxnId="{3DCF0109-FB73-44E5-A866-7AA7542D5C6A}">
      <dgm:prSet/>
      <dgm:spPr/>
      <dgm:t>
        <a:bodyPr/>
        <a:lstStyle/>
        <a:p>
          <a:endParaRPr lang="es-ES"/>
        </a:p>
      </dgm:t>
    </dgm:pt>
    <dgm:pt modelId="{B54B65C8-1978-4232-8201-535DBF82A532}" type="sibTrans" cxnId="{3DCF0109-FB73-44E5-A866-7AA7542D5C6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EB4B729A-9D5A-48DE-9F21-CEC3ED968BC5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b="1" dirty="0"/>
            <a:t>Lo determina: El contrato</a:t>
          </a:r>
        </a:p>
      </dgm:t>
    </dgm:pt>
    <dgm:pt modelId="{49E3C207-EE84-4641-BF90-A00C45FB9F0A}" type="parTrans" cxnId="{7F8836D6-81E2-416E-AD4E-06DE3040695E}">
      <dgm:prSet/>
      <dgm:spPr/>
      <dgm:t>
        <a:bodyPr/>
        <a:lstStyle/>
        <a:p>
          <a:endParaRPr lang="es-ES"/>
        </a:p>
      </dgm:t>
    </dgm:pt>
    <dgm:pt modelId="{539B5A70-2577-45ED-9EEA-207DF2B85730}" type="sibTrans" cxnId="{7F8836D6-81E2-416E-AD4E-06DE3040695E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3528070C-E397-4CD0-90AF-2CE35965E250}">
      <dgm:prSet phldrT="[Texto]"/>
      <dgm:spPr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SUELDO</a:t>
          </a:r>
        </a:p>
      </dgm:t>
    </dgm:pt>
    <dgm:pt modelId="{9265A6A1-AFF4-4D31-8BFF-99CF93F0D642}" type="parTrans" cxnId="{3B653657-311C-409B-B08E-AEB3F017A580}">
      <dgm:prSet/>
      <dgm:spPr/>
      <dgm:t>
        <a:bodyPr/>
        <a:lstStyle/>
        <a:p>
          <a:endParaRPr lang="es-ES"/>
        </a:p>
      </dgm:t>
    </dgm:pt>
    <dgm:pt modelId="{A292312F-1EC3-4D45-B49F-CE14481B426B}" type="sibTrans" cxnId="{3B653657-311C-409B-B08E-AEB3F017A580}">
      <dgm:prSet/>
      <dgm:spPr/>
      <dgm:t>
        <a:bodyPr/>
        <a:lstStyle/>
        <a:p>
          <a:endParaRPr lang="es-ES"/>
        </a:p>
      </dgm:t>
    </dgm:pt>
    <dgm:pt modelId="{F1F8993A-D892-40C9-9246-299AF3F82E8F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b="1" dirty="0"/>
            <a:t>Pago: Iguales periodos</a:t>
          </a:r>
        </a:p>
      </dgm:t>
    </dgm:pt>
    <dgm:pt modelId="{9556C92E-67DF-4792-B9DA-B3445582AD29}" type="parTrans" cxnId="{B802636C-BB6A-4E4A-9837-CF4F6F0ADEE6}">
      <dgm:prSet/>
      <dgm:spPr/>
      <dgm:t>
        <a:bodyPr/>
        <a:lstStyle/>
        <a:p>
          <a:endParaRPr lang="es-ES"/>
        </a:p>
      </dgm:t>
    </dgm:pt>
    <dgm:pt modelId="{C35B3D45-30A3-4817-8DB0-55E5149394C5}" type="sibTrans" cxnId="{B802636C-BB6A-4E4A-9837-CF4F6F0ADEE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B24E244E-CD49-4AA7-8B2F-60EDFF9EECF3}" type="pres">
      <dgm:prSet presAssocID="{38C2C94C-7F68-4FEB-A450-3AADFD3846C9}" presName="Name0" presStyleCnt="0">
        <dgm:presLayoutVars>
          <dgm:dir/>
          <dgm:resizeHandles val="exact"/>
        </dgm:presLayoutVars>
      </dgm:prSet>
      <dgm:spPr/>
    </dgm:pt>
    <dgm:pt modelId="{01889C32-1B17-4CC4-BBA5-CC379C45463E}" type="pres">
      <dgm:prSet presAssocID="{38C2C94C-7F68-4FEB-A450-3AADFD3846C9}" presName="vNodes" presStyleCnt="0"/>
      <dgm:spPr/>
    </dgm:pt>
    <dgm:pt modelId="{62FB3D1C-AA9A-4BE4-893C-F070837E3B08}" type="pres">
      <dgm:prSet presAssocID="{A517E9E0-7E30-4924-A82A-E79E4BF85D58}" presName="node" presStyleLbl="node1" presStyleIdx="0" presStyleCnt="4" custScaleX="235795" custScaleY="110001">
        <dgm:presLayoutVars>
          <dgm:bulletEnabled val="1"/>
        </dgm:presLayoutVars>
      </dgm:prSet>
      <dgm:spPr/>
    </dgm:pt>
    <dgm:pt modelId="{7B72B8C1-15A8-4ABE-82AD-2E798909F797}" type="pres">
      <dgm:prSet presAssocID="{B54B65C8-1978-4232-8201-535DBF82A532}" presName="spacerT" presStyleCnt="0"/>
      <dgm:spPr/>
    </dgm:pt>
    <dgm:pt modelId="{C8706913-D97A-4996-8EAF-9C8E8131691A}" type="pres">
      <dgm:prSet presAssocID="{B54B65C8-1978-4232-8201-535DBF82A532}" presName="sibTrans" presStyleLbl="sibTrans2D1" presStyleIdx="0" presStyleCnt="3"/>
      <dgm:spPr/>
    </dgm:pt>
    <dgm:pt modelId="{781F757F-F9AB-43A0-B7C8-0093A00D236F}" type="pres">
      <dgm:prSet presAssocID="{B54B65C8-1978-4232-8201-535DBF82A532}" presName="spacerB" presStyleCnt="0"/>
      <dgm:spPr/>
    </dgm:pt>
    <dgm:pt modelId="{C6A61A91-3525-4901-A179-D428BC458786}" type="pres">
      <dgm:prSet presAssocID="{F1F8993A-D892-40C9-9246-299AF3F82E8F}" presName="node" presStyleLbl="node1" presStyleIdx="1" presStyleCnt="4" custScaleX="259375">
        <dgm:presLayoutVars>
          <dgm:bulletEnabled val="1"/>
        </dgm:presLayoutVars>
      </dgm:prSet>
      <dgm:spPr/>
    </dgm:pt>
    <dgm:pt modelId="{230D000B-F980-49A0-9A5F-BCE7C03B48B6}" type="pres">
      <dgm:prSet presAssocID="{C35B3D45-30A3-4817-8DB0-55E5149394C5}" presName="spacerT" presStyleCnt="0"/>
      <dgm:spPr/>
    </dgm:pt>
    <dgm:pt modelId="{6CE58027-3674-41D6-B5B4-C543BF67BCEF}" type="pres">
      <dgm:prSet presAssocID="{C35B3D45-30A3-4817-8DB0-55E5149394C5}" presName="sibTrans" presStyleLbl="sibTrans2D1" presStyleIdx="1" presStyleCnt="3"/>
      <dgm:spPr/>
    </dgm:pt>
    <dgm:pt modelId="{D0DE25C1-BA8F-4946-8C4E-17513383BD53}" type="pres">
      <dgm:prSet presAssocID="{C35B3D45-30A3-4817-8DB0-55E5149394C5}" presName="spacerB" presStyleCnt="0"/>
      <dgm:spPr/>
    </dgm:pt>
    <dgm:pt modelId="{A99A7AF9-19FB-4E65-A7BA-C9E067DF6BDA}" type="pres">
      <dgm:prSet presAssocID="{EB4B729A-9D5A-48DE-9F21-CEC3ED968BC5}" presName="node" presStyleLbl="node1" presStyleIdx="2" presStyleCnt="4" custScaleX="259375">
        <dgm:presLayoutVars>
          <dgm:bulletEnabled val="1"/>
        </dgm:presLayoutVars>
      </dgm:prSet>
      <dgm:spPr/>
    </dgm:pt>
    <dgm:pt modelId="{94793354-3166-43E5-8E07-ADA798581578}" type="pres">
      <dgm:prSet presAssocID="{38C2C94C-7F68-4FEB-A450-3AADFD3846C9}" presName="sibTransLast" presStyleLbl="sibTrans2D1" presStyleIdx="2" presStyleCnt="3"/>
      <dgm:spPr/>
    </dgm:pt>
    <dgm:pt modelId="{F793E8F7-89DF-45C3-9D1C-BE5DB44DEDF2}" type="pres">
      <dgm:prSet presAssocID="{38C2C94C-7F68-4FEB-A450-3AADFD3846C9}" presName="connectorText" presStyleLbl="sibTrans2D1" presStyleIdx="2" presStyleCnt="3"/>
      <dgm:spPr/>
    </dgm:pt>
    <dgm:pt modelId="{5E729352-85B8-45BB-85F9-DFF45E82C3F6}" type="pres">
      <dgm:prSet presAssocID="{38C2C94C-7F68-4FEB-A450-3AADFD3846C9}" presName="lastNode" presStyleLbl="node1" presStyleIdx="3" presStyleCnt="4" custScaleX="169171">
        <dgm:presLayoutVars>
          <dgm:bulletEnabled val="1"/>
        </dgm:presLayoutVars>
      </dgm:prSet>
      <dgm:spPr/>
    </dgm:pt>
  </dgm:ptLst>
  <dgm:cxnLst>
    <dgm:cxn modelId="{12701F05-9FB6-4EF2-A400-9558BC14F03F}" type="presOf" srcId="{F1F8993A-D892-40C9-9246-299AF3F82E8F}" destId="{C6A61A91-3525-4901-A179-D428BC458786}" srcOrd="0" destOrd="0" presId="urn:microsoft.com/office/officeart/2005/8/layout/equation2"/>
    <dgm:cxn modelId="{3DCF0109-FB73-44E5-A866-7AA7542D5C6A}" srcId="{38C2C94C-7F68-4FEB-A450-3AADFD3846C9}" destId="{A517E9E0-7E30-4924-A82A-E79E4BF85D58}" srcOrd="0" destOrd="0" parTransId="{20144B38-0CB0-4689-97B5-99DF417250E1}" sibTransId="{B54B65C8-1978-4232-8201-535DBF82A532}"/>
    <dgm:cxn modelId="{02BA9E14-B6DD-4103-97B9-1F480C37E22C}" type="presOf" srcId="{38C2C94C-7F68-4FEB-A450-3AADFD3846C9}" destId="{B24E244E-CD49-4AA7-8B2F-60EDFF9EECF3}" srcOrd="0" destOrd="0" presId="urn:microsoft.com/office/officeart/2005/8/layout/equation2"/>
    <dgm:cxn modelId="{6099F81C-0CE3-4B94-9A75-D6C6A4C02D30}" type="presOf" srcId="{EB4B729A-9D5A-48DE-9F21-CEC3ED968BC5}" destId="{A99A7AF9-19FB-4E65-A7BA-C9E067DF6BDA}" srcOrd="0" destOrd="0" presId="urn:microsoft.com/office/officeart/2005/8/layout/equation2"/>
    <dgm:cxn modelId="{E5DB0030-6E3B-4555-BE36-7C784FB869F3}" type="presOf" srcId="{C35B3D45-30A3-4817-8DB0-55E5149394C5}" destId="{6CE58027-3674-41D6-B5B4-C543BF67BCEF}" srcOrd="0" destOrd="0" presId="urn:microsoft.com/office/officeart/2005/8/layout/equation2"/>
    <dgm:cxn modelId="{70B86446-C664-43DA-8DEB-B45AB326DD43}" type="presOf" srcId="{3528070C-E397-4CD0-90AF-2CE35965E250}" destId="{5E729352-85B8-45BB-85F9-DFF45E82C3F6}" srcOrd="0" destOrd="0" presId="urn:microsoft.com/office/officeart/2005/8/layout/equation2"/>
    <dgm:cxn modelId="{B802636C-BB6A-4E4A-9837-CF4F6F0ADEE6}" srcId="{38C2C94C-7F68-4FEB-A450-3AADFD3846C9}" destId="{F1F8993A-D892-40C9-9246-299AF3F82E8F}" srcOrd="1" destOrd="0" parTransId="{9556C92E-67DF-4792-B9DA-B3445582AD29}" sibTransId="{C35B3D45-30A3-4817-8DB0-55E5149394C5}"/>
    <dgm:cxn modelId="{3B653657-311C-409B-B08E-AEB3F017A580}" srcId="{38C2C94C-7F68-4FEB-A450-3AADFD3846C9}" destId="{3528070C-E397-4CD0-90AF-2CE35965E250}" srcOrd="3" destOrd="0" parTransId="{9265A6A1-AFF4-4D31-8BFF-99CF93F0D642}" sibTransId="{A292312F-1EC3-4D45-B49F-CE14481B426B}"/>
    <dgm:cxn modelId="{A7715A5A-A179-4C6C-90AE-B944D7F6CAC6}" type="presOf" srcId="{A517E9E0-7E30-4924-A82A-E79E4BF85D58}" destId="{62FB3D1C-AA9A-4BE4-893C-F070837E3B08}" srcOrd="0" destOrd="0" presId="urn:microsoft.com/office/officeart/2005/8/layout/equation2"/>
    <dgm:cxn modelId="{1E35E08B-6C70-474A-A125-1316E2A4DCCF}" type="presOf" srcId="{539B5A70-2577-45ED-9EEA-207DF2B85730}" destId="{F793E8F7-89DF-45C3-9D1C-BE5DB44DEDF2}" srcOrd="1" destOrd="0" presId="urn:microsoft.com/office/officeart/2005/8/layout/equation2"/>
    <dgm:cxn modelId="{7F8836D6-81E2-416E-AD4E-06DE3040695E}" srcId="{38C2C94C-7F68-4FEB-A450-3AADFD3846C9}" destId="{EB4B729A-9D5A-48DE-9F21-CEC3ED968BC5}" srcOrd="2" destOrd="0" parTransId="{49E3C207-EE84-4641-BF90-A00C45FB9F0A}" sibTransId="{539B5A70-2577-45ED-9EEA-207DF2B85730}"/>
    <dgm:cxn modelId="{B8E6D5DE-FF65-44E0-8491-068D8E370046}" type="presOf" srcId="{B54B65C8-1978-4232-8201-535DBF82A532}" destId="{C8706913-D97A-4996-8EAF-9C8E8131691A}" srcOrd="0" destOrd="0" presId="urn:microsoft.com/office/officeart/2005/8/layout/equation2"/>
    <dgm:cxn modelId="{8E48BCEA-D87D-4613-BCF8-2E191B98665D}" type="presOf" srcId="{539B5A70-2577-45ED-9EEA-207DF2B85730}" destId="{94793354-3166-43E5-8E07-ADA798581578}" srcOrd="0" destOrd="0" presId="urn:microsoft.com/office/officeart/2005/8/layout/equation2"/>
    <dgm:cxn modelId="{C0C9F527-BD21-4DFF-B93E-0F6C22688608}" type="presParOf" srcId="{B24E244E-CD49-4AA7-8B2F-60EDFF9EECF3}" destId="{01889C32-1B17-4CC4-BBA5-CC379C45463E}" srcOrd="0" destOrd="0" presId="urn:microsoft.com/office/officeart/2005/8/layout/equation2"/>
    <dgm:cxn modelId="{2EAAB2BF-5DFB-4F11-80A6-5133B353E44A}" type="presParOf" srcId="{01889C32-1B17-4CC4-BBA5-CC379C45463E}" destId="{62FB3D1C-AA9A-4BE4-893C-F070837E3B08}" srcOrd="0" destOrd="0" presId="urn:microsoft.com/office/officeart/2005/8/layout/equation2"/>
    <dgm:cxn modelId="{0A8214E2-A685-4160-8EE2-2E77BF4D1F30}" type="presParOf" srcId="{01889C32-1B17-4CC4-BBA5-CC379C45463E}" destId="{7B72B8C1-15A8-4ABE-82AD-2E798909F797}" srcOrd="1" destOrd="0" presId="urn:microsoft.com/office/officeart/2005/8/layout/equation2"/>
    <dgm:cxn modelId="{934FAA0E-0E67-420D-8548-F7F14D791BFA}" type="presParOf" srcId="{01889C32-1B17-4CC4-BBA5-CC379C45463E}" destId="{C8706913-D97A-4996-8EAF-9C8E8131691A}" srcOrd="2" destOrd="0" presId="urn:microsoft.com/office/officeart/2005/8/layout/equation2"/>
    <dgm:cxn modelId="{61AEA023-7F79-4867-A20F-9C8298EDF6A5}" type="presParOf" srcId="{01889C32-1B17-4CC4-BBA5-CC379C45463E}" destId="{781F757F-F9AB-43A0-B7C8-0093A00D236F}" srcOrd="3" destOrd="0" presId="urn:microsoft.com/office/officeart/2005/8/layout/equation2"/>
    <dgm:cxn modelId="{78D2AA47-EAD1-4416-A41E-68A40E2400EB}" type="presParOf" srcId="{01889C32-1B17-4CC4-BBA5-CC379C45463E}" destId="{C6A61A91-3525-4901-A179-D428BC458786}" srcOrd="4" destOrd="0" presId="urn:microsoft.com/office/officeart/2005/8/layout/equation2"/>
    <dgm:cxn modelId="{D0F8BED7-4260-4715-9FC8-58B5710D096C}" type="presParOf" srcId="{01889C32-1B17-4CC4-BBA5-CC379C45463E}" destId="{230D000B-F980-49A0-9A5F-BCE7C03B48B6}" srcOrd="5" destOrd="0" presId="urn:microsoft.com/office/officeart/2005/8/layout/equation2"/>
    <dgm:cxn modelId="{2AE028B9-F40F-4AFF-8BB4-EA447B9924FF}" type="presParOf" srcId="{01889C32-1B17-4CC4-BBA5-CC379C45463E}" destId="{6CE58027-3674-41D6-B5B4-C543BF67BCEF}" srcOrd="6" destOrd="0" presId="urn:microsoft.com/office/officeart/2005/8/layout/equation2"/>
    <dgm:cxn modelId="{F00A49F5-AC34-48A3-9B12-9107BF975CFE}" type="presParOf" srcId="{01889C32-1B17-4CC4-BBA5-CC379C45463E}" destId="{D0DE25C1-BA8F-4946-8C4E-17513383BD53}" srcOrd="7" destOrd="0" presId="urn:microsoft.com/office/officeart/2005/8/layout/equation2"/>
    <dgm:cxn modelId="{3C299E85-5ED0-48C1-92D4-08BE813D1A0C}" type="presParOf" srcId="{01889C32-1B17-4CC4-BBA5-CC379C45463E}" destId="{A99A7AF9-19FB-4E65-A7BA-C9E067DF6BDA}" srcOrd="8" destOrd="0" presId="urn:microsoft.com/office/officeart/2005/8/layout/equation2"/>
    <dgm:cxn modelId="{B9A7FBAD-0E39-4E5D-BC5B-082D6A9899A5}" type="presParOf" srcId="{B24E244E-CD49-4AA7-8B2F-60EDFF9EECF3}" destId="{94793354-3166-43E5-8E07-ADA798581578}" srcOrd="1" destOrd="0" presId="urn:microsoft.com/office/officeart/2005/8/layout/equation2"/>
    <dgm:cxn modelId="{0605EB61-72EF-481F-A692-898B0B2D8AF5}" type="presParOf" srcId="{94793354-3166-43E5-8E07-ADA798581578}" destId="{F793E8F7-89DF-45C3-9D1C-BE5DB44DEDF2}" srcOrd="0" destOrd="0" presId="urn:microsoft.com/office/officeart/2005/8/layout/equation2"/>
    <dgm:cxn modelId="{F0FF9F06-8B15-4A2F-A479-0E8CA27179CC}" type="presParOf" srcId="{B24E244E-CD49-4AA7-8B2F-60EDFF9EECF3}" destId="{5E729352-85B8-45BB-85F9-DFF45E82C3F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C9B3E68B-2805-424B-96FC-9594DC1F70F5}" type="presOf" srcId="{44C4417B-A953-44E7-8969-4138DC5353E3}" destId="{C72A32AE-7613-4690-88B4-867EEDAA2510}" srcOrd="0" destOrd="0" presId="urn:microsoft.com/office/officeart/2005/8/layout/vList2"/>
    <dgm:cxn modelId="{3B8847BA-1AA4-4890-AE43-779FE2564DEF}" type="presOf" srcId="{C56FA269-4350-4D1F-B1B0-A1E76FA65323}" destId="{F2D33A1B-5535-4B54-A775-3748948DF82C}" srcOrd="0" destOrd="0" presId="urn:microsoft.com/office/officeart/2005/8/layout/vList2"/>
    <dgm:cxn modelId="{544F4E25-4ABF-49FC-BA66-43B93A5BC2F0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8C2C94C-7F68-4FEB-A450-3AADFD3846C9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A517E9E0-7E30-4924-A82A-E79E4BF85D58}">
      <dgm:prSet phldrT="[Texto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E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Horas extras: Fuera de jornada</a:t>
          </a:r>
        </a:p>
      </dgm:t>
    </dgm:pt>
    <dgm:pt modelId="{20144B38-0CB0-4689-97B5-99DF417250E1}" type="parTrans" cxnId="{3DCF0109-FB73-44E5-A866-7AA7542D5C6A}">
      <dgm:prSet/>
      <dgm:spPr/>
      <dgm:t>
        <a:bodyPr/>
        <a:lstStyle/>
        <a:p>
          <a:endParaRPr lang="es-ES"/>
        </a:p>
      </dgm:t>
    </dgm:pt>
    <dgm:pt modelId="{B54B65C8-1978-4232-8201-535DBF82A532}" type="sibTrans" cxnId="{3DCF0109-FB73-44E5-A866-7AA7542D5C6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3528070C-E397-4CD0-90AF-2CE35965E250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SOBRESUELDO</a:t>
          </a:r>
        </a:p>
      </dgm:t>
    </dgm:pt>
    <dgm:pt modelId="{9265A6A1-AFF4-4D31-8BFF-99CF93F0D642}" type="parTrans" cxnId="{3B653657-311C-409B-B08E-AEB3F017A580}">
      <dgm:prSet/>
      <dgm:spPr/>
      <dgm:t>
        <a:bodyPr/>
        <a:lstStyle/>
        <a:p>
          <a:endParaRPr lang="es-ES"/>
        </a:p>
      </dgm:t>
    </dgm:pt>
    <dgm:pt modelId="{A292312F-1EC3-4D45-B49F-CE14481B426B}" type="sibTrans" cxnId="{3B653657-311C-409B-B08E-AEB3F017A580}">
      <dgm:prSet/>
      <dgm:spPr/>
      <dgm:t>
        <a:bodyPr/>
        <a:lstStyle/>
        <a:p>
          <a:endParaRPr lang="es-ES"/>
        </a:p>
      </dgm:t>
    </dgm:pt>
    <dgm:pt modelId="{F1F8993A-D892-40C9-9246-299AF3F82E8F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E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Horas fuera de lo pactado</a:t>
          </a:r>
        </a:p>
      </dgm:t>
    </dgm:pt>
    <dgm:pt modelId="{9556C92E-67DF-4792-B9DA-B3445582AD29}" type="parTrans" cxnId="{B802636C-BB6A-4E4A-9837-CF4F6F0ADEE6}">
      <dgm:prSet/>
      <dgm:spPr/>
      <dgm:t>
        <a:bodyPr/>
        <a:lstStyle/>
        <a:p>
          <a:endParaRPr lang="es-ES"/>
        </a:p>
      </dgm:t>
    </dgm:pt>
    <dgm:pt modelId="{C35B3D45-30A3-4817-8DB0-55E5149394C5}" type="sibTrans" cxnId="{B802636C-BB6A-4E4A-9837-CF4F6F0ADEE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B24E244E-CD49-4AA7-8B2F-60EDFF9EECF3}" type="pres">
      <dgm:prSet presAssocID="{38C2C94C-7F68-4FEB-A450-3AADFD3846C9}" presName="Name0" presStyleCnt="0">
        <dgm:presLayoutVars>
          <dgm:dir/>
          <dgm:resizeHandles val="exact"/>
        </dgm:presLayoutVars>
      </dgm:prSet>
      <dgm:spPr/>
    </dgm:pt>
    <dgm:pt modelId="{01889C32-1B17-4CC4-BBA5-CC379C45463E}" type="pres">
      <dgm:prSet presAssocID="{38C2C94C-7F68-4FEB-A450-3AADFD3846C9}" presName="vNodes" presStyleCnt="0"/>
      <dgm:spPr/>
    </dgm:pt>
    <dgm:pt modelId="{62FB3D1C-AA9A-4BE4-893C-F070837E3B08}" type="pres">
      <dgm:prSet presAssocID="{A517E9E0-7E30-4924-A82A-E79E4BF85D58}" presName="node" presStyleLbl="node1" presStyleIdx="0" presStyleCnt="3" custScaleX="240515" custScaleY="110001">
        <dgm:presLayoutVars>
          <dgm:bulletEnabled val="1"/>
        </dgm:presLayoutVars>
      </dgm:prSet>
      <dgm:spPr/>
    </dgm:pt>
    <dgm:pt modelId="{7B72B8C1-15A8-4ABE-82AD-2E798909F797}" type="pres">
      <dgm:prSet presAssocID="{B54B65C8-1978-4232-8201-535DBF82A532}" presName="spacerT" presStyleCnt="0"/>
      <dgm:spPr/>
    </dgm:pt>
    <dgm:pt modelId="{C8706913-D97A-4996-8EAF-9C8E8131691A}" type="pres">
      <dgm:prSet presAssocID="{B54B65C8-1978-4232-8201-535DBF82A532}" presName="sibTrans" presStyleLbl="sibTrans2D1" presStyleIdx="0" presStyleCnt="2"/>
      <dgm:spPr/>
    </dgm:pt>
    <dgm:pt modelId="{781F757F-F9AB-43A0-B7C8-0093A00D236F}" type="pres">
      <dgm:prSet presAssocID="{B54B65C8-1978-4232-8201-535DBF82A532}" presName="spacerB" presStyleCnt="0"/>
      <dgm:spPr/>
    </dgm:pt>
    <dgm:pt modelId="{C6A61A91-3525-4901-A179-D428BC458786}" type="pres">
      <dgm:prSet presAssocID="{F1F8993A-D892-40C9-9246-299AF3F82E8F}" presName="node" presStyleLbl="node1" presStyleIdx="1" presStyleCnt="3" custScaleX="259375">
        <dgm:presLayoutVars>
          <dgm:bulletEnabled val="1"/>
        </dgm:presLayoutVars>
      </dgm:prSet>
      <dgm:spPr/>
    </dgm:pt>
    <dgm:pt modelId="{94793354-3166-43E5-8E07-ADA798581578}" type="pres">
      <dgm:prSet presAssocID="{38C2C94C-7F68-4FEB-A450-3AADFD3846C9}" presName="sibTransLast" presStyleLbl="sibTrans2D1" presStyleIdx="1" presStyleCnt="2" custScaleX="322105" custLinFactX="-36914" custLinFactNeighborX="-100000" custLinFactNeighborY="6110"/>
      <dgm:spPr>
        <a:solidFill>
          <a:schemeClr val="bg2">
            <a:lumMod val="50000"/>
          </a:schemeClr>
        </a:solidFill>
      </dgm:spPr>
    </dgm:pt>
    <dgm:pt modelId="{F793E8F7-89DF-45C3-9D1C-BE5DB44DEDF2}" type="pres">
      <dgm:prSet presAssocID="{38C2C94C-7F68-4FEB-A450-3AADFD3846C9}" presName="connectorText" presStyleLbl="sibTrans2D1" presStyleIdx="1" presStyleCnt="2"/>
      <dgm:spPr/>
    </dgm:pt>
    <dgm:pt modelId="{5E729352-85B8-45BB-85F9-DFF45E82C3F6}" type="pres">
      <dgm:prSet presAssocID="{38C2C94C-7F68-4FEB-A450-3AADFD3846C9}" presName="lastNode" presStyleLbl="node1" presStyleIdx="2" presStyleCnt="3" custScaleX="169171">
        <dgm:presLayoutVars>
          <dgm:bulletEnabled val="1"/>
        </dgm:presLayoutVars>
      </dgm:prSet>
      <dgm:spPr/>
    </dgm:pt>
  </dgm:ptLst>
  <dgm:cxnLst>
    <dgm:cxn modelId="{3DCF0109-FB73-44E5-A866-7AA7542D5C6A}" srcId="{38C2C94C-7F68-4FEB-A450-3AADFD3846C9}" destId="{A517E9E0-7E30-4924-A82A-E79E4BF85D58}" srcOrd="0" destOrd="0" parTransId="{20144B38-0CB0-4689-97B5-99DF417250E1}" sibTransId="{B54B65C8-1978-4232-8201-535DBF82A532}"/>
    <dgm:cxn modelId="{B309A90C-399E-49A2-A8CE-7ACEA059FC13}" type="presOf" srcId="{C35B3D45-30A3-4817-8DB0-55E5149394C5}" destId="{F793E8F7-89DF-45C3-9D1C-BE5DB44DEDF2}" srcOrd="1" destOrd="0" presId="urn:microsoft.com/office/officeart/2005/8/layout/equation2"/>
    <dgm:cxn modelId="{17C0401C-68A0-4320-A40C-60BB9518E75D}" type="presOf" srcId="{B54B65C8-1978-4232-8201-535DBF82A532}" destId="{C8706913-D97A-4996-8EAF-9C8E8131691A}" srcOrd="0" destOrd="0" presId="urn:microsoft.com/office/officeart/2005/8/layout/equation2"/>
    <dgm:cxn modelId="{14CDB96A-EFEB-4164-8B37-146867CD5A2C}" type="presOf" srcId="{F1F8993A-D892-40C9-9246-299AF3F82E8F}" destId="{C6A61A91-3525-4901-A179-D428BC458786}" srcOrd="0" destOrd="0" presId="urn:microsoft.com/office/officeart/2005/8/layout/equation2"/>
    <dgm:cxn modelId="{B802636C-BB6A-4E4A-9837-CF4F6F0ADEE6}" srcId="{38C2C94C-7F68-4FEB-A450-3AADFD3846C9}" destId="{F1F8993A-D892-40C9-9246-299AF3F82E8F}" srcOrd="1" destOrd="0" parTransId="{9556C92E-67DF-4792-B9DA-B3445582AD29}" sibTransId="{C35B3D45-30A3-4817-8DB0-55E5149394C5}"/>
    <dgm:cxn modelId="{3B653657-311C-409B-B08E-AEB3F017A580}" srcId="{38C2C94C-7F68-4FEB-A450-3AADFD3846C9}" destId="{3528070C-E397-4CD0-90AF-2CE35965E250}" srcOrd="2" destOrd="0" parTransId="{9265A6A1-AFF4-4D31-8BFF-99CF93F0D642}" sibTransId="{A292312F-1EC3-4D45-B49F-CE14481B426B}"/>
    <dgm:cxn modelId="{C788567D-41B7-40B3-BEF2-DF68CAB521EF}" type="presOf" srcId="{38C2C94C-7F68-4FEB-A450-3AADFD3846C9}" destId="{B24E244E-CD49-4AA7-8B2F-60EDFF9EECF3}" srcOrd="0" destOrd="0" presId="urn:microsoft.com/office/officeart/2005/8/layout/equation2"/>
    <dgm:cxn modelId="{CE7A2EA9-2DF7-4265-99AE-5795DC9F80C7}" type="presOf" srcId="{3528070C-E397-4CD0-90AF-2CE35965E250}" destId="{5E729352-85B8-45BB-85F9-DFF45E82C3F6}" srcOrd="0" destOrd="0" presId="urn:microsoft.com/office/officeart/2005/8/layout/equation2"/>
    <dgm:cxn modelId="{B47F93CD-0B0F-4666-A85D-8DEC248F40BF}" type="presOf" srcId="{A517E9E0-7E30-4924-A82A-E79E4BF85D58}" destId="{62FB3D1C-AA9A-4BE4-893C-F070837E3B08}" srcOrd="0" destOrd="0" presId="urn:microsoft.com/office/officeart/2005/8/layout/equation2"/>
    <dgm:cxn modelId="{4A135AF7-07A5-4B26-89A0-8A093E796FE9}" type="presOf" srcId="{C35B3D45-30A3-4817-8DB0-55E5149394C5}" destId="{94793354-3166-43E5-8E07-ADA798581578}" srcOrd="0" destOrd="0" presId="urn:microsoft.com/office/officeart/2005/8/layout/equation2"/>
    <dgm:cxn modelId="{D1F26864-4430-4446-963D-74FFC8BE0832}" type="presParOf" srcId="{B24E244E-CD49-4AA7-8B2F-60EDFF9EECF3}" destId="{01889C32-1B17-4CC4-BBA5-CC379C45463E}" srcOrd="0" destOrd="0" presId="urn:microsoft.com/office/officeart/2005/8/layout/equation2"/>
    <dgm:cxn modelId="{1081B3B6-CE75-44F2-BFD8-932A0842D548}" type="presParOf" srcId="{01889C32-1B17-4CC4-BBA5-CC379C45463E}" destId="{62FB3D1C-AA9A-4BE4-893C-F070837E3B08}" srcOrd="0" destOrd="0" presId="urn:microsoft.com/office/officeart/2005/8/layout/equation2"/>
    <dgm:cxn modelId="{C46A2D6D-7B7E-4D11-A728-33D3142D9DDD}" type="presParOf" srcId="{01889C32-1B17-4CC4-BBA5-CC379C45463E}" destId="{7B72B8C1-15A8-4ABE-82AD-2E798909F797}" srcOrd="1" destOrd="0" presId="urn:microsoft.com/office/officeart/2005/8/layout/equation2"/>
    <dgm:cxn modelId="{9EE40BAC-4732-4B62-8825-3E01BBA7919D}" type="presParOf" srcId="{01889C32-1B17-4CC4-BBA5-CC379C45463E}" destId="{C8706913-D97A-4996-8EAF-9C8E8131691A}" srcOrd="2" destOrd="0" presId="urn:microsoft.com/office/officeart/2005/8/layout/equation2"/>
    <dgm:cxn modelId="{CB681F96-DC1D-40A3-99B5-F0DF45CA8BC9}" type="presParOf" srcId="{01889C32-1B17-4CC4-BBA5-CC379C45463E}" destId="{781F757F-F9AB-43A0-B7C8-0093A00D236F}" srcOrd="3" destOrd="0" presId="urn:microsoft.com/office/officeart/2005/8/layout/equation2"/>
    <dgm:cxn modelId="{708A516E-0460-4507-9262-481712EE814E}" type="presParOf" srcId="{01889C32-1B17-4CC4-BBA5-CC379C45463E}" destId="{C6A61A91-3525-4901-A179-D428BC458786}" srcOrd="4" destOrd="0" presId="urn:microsoft.com/office/officeart/2005/8/layout/equation2"/>
    <dgm:cxn modelId="{C13988C8-6D47-48C3-B93F-25F62E286785}" type="presParOf" srcId="{B24E244E-CD49-4AA7-8B2F-60EDFF9EECF3}" destId="{94793354-3166-43E5-8E07-ADA798581578}" srcOrd="1" destOrd="0" presId="urn:microsoft.com/office/officeart/2005/8/layout/equation2"/>
    <dgm:cxn modelId="{A6CF7827-0349-4636-AFC2-B4C46F8CB698}" type="presParOf" srcId="{94793354-3166-43E5-8E07-ADA798581578}" destId="{F793E8F7-89DF-45C3-9D1C-BE5DB44DEDF2}" srcOrd="0" destOrd="0" presId="urn:microsoft.com/office/officeart/2005/8/layout/equation2"/>
    <dgm:cxn modelId="{4232839B-8BAB-4E5A-A0B8-FDB435C8D694}" type="presParOf" srcId="{B24E244E-CD49-4AA7-8B2F-60EDFF9EECF3}" destId="{5E729352-85B8-45BB-85F9-DFF45E82C3F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F4D6D11C-EAF7-404B-A083-57B706FF7735}" type="presOf" srcId="{44C4417B-A953-44E7-8969-4138DC5353E3}" destId="{C72A32AE-7613-4690-88B4-867EEDAA2510}" srcOrd="0" destOrd="0" presId="urn:microsoft.com/office/officeart/2005/8/layout/vList2"/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95395D3F-C5AF-4AD9-88F9-203CB9C137D9}" type="presOf" srcId="{C56FA269-4350-4D1F-B1B0-A1E76FA65323}" destId="{F2D33A1B-5535-4B54-A775-3748948DF82C}" srcOrd="0" destOrd="0" presId="urn:microsoft.com/office/officeart/2005/8/layout/vList2"/>
    <dgm:cxn modelId="{77C1673D-36E2-4037-B2DC-E2C38357F253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8C2C94C-7F68-4FEB-A450-3AADFD3846C9}" type="doc">
      <dgm:prSet loTypeId="urn:microsoft.com/office/officeart/2005/8/layout/equation2" loCatId="process" qsTypeId="urn:microsoft.com/office/officeart/2005/8/quickstyle/3d5" qsCatId="3D" csTypeId="urn:microsoft.com/office/officeart/2005/8/colors/accent1_2" csCatId="accent1" phldr="1"/>
      <dgm:spPr/>
    </dgm:pt>
    <dgm:pt modelId="{A517E9E0-7E30-4924-A82A-E79E4BF85D58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Porcentaje: Sobre precio venta</a:t>
          </a:r>
        </a:p>
      </dgm:t>
    </dgm:pt>
    <dgm:pt modelId="{20144B38-0CB0-4689-97B5-99DF417250E1}" type="parTrans" cxnId="{3DCF0109-FB73-44E5-A866-7AA7542D5C6A}">
      <dgm:prSet/>
      <dgm:spPr/>
      <dgm:t>
        <a:bodyPr/>
        <a:lstStyle/>
        <a:p>
          <a:endParaRPr lang="es-ES"/>
        </a:p>
      </dgm:t>
    </dgm:pt>
    <dgm:pt modelId="{B54B65C8-1978-4232-8201-535DBF82A532}" type="sibTrans" cxnId="{3DCF0109-FB73-44E5-A866-7AA7542D5C6A}">
      <dgm:prSet/>
      <dgm:spPr/>
      <dgm:t>
        <a:bodyPr/>
        <a:lstStyle/>
        <a:p>
          <a:endParaRPr lang="es-ES"/>
        </a:p>
      </dgm:t>
    </dgm:pt>
    <dgm:pt modelId="{3528070C-E397-4CD0-90AF-2CE35965E250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COMISIÓN</a:t>
          </a:r>
        </a:p>
      </dgm:t>
    </dgm:pt>
    <dgm:pt modelId="{9265A6A1-AFF4-4D31-8BFF-99CF93F0D642}" type="parTrans" cxnId="{3B653657-311C-409B-B08E-AEB3F017A580}">
      <dgm:prSet/>
      <dgm:spPr/>
      <dgm:t>
        <a:bodyPr/>
        <a:lstStyle/>
        <a:p>
          <a:endParaRPr lang="es-ES"/>
        </a:p>
      </dgm:t>
    </dgm:pt>
    <dgm:pt modelId="{A292312F-1EC3-4D45-B49F-CE14481B426B}" type="sibTrans" cxnId="{3B653657-311C-409B-B08E-AEB3F017A580}">
      <dgm:prSet/>
      <dgm:spPr/>
      <dgm:t>
        <a:bodyPr/>
        <a:lstStyle/>
        <a:p>
          <a:endParaRPr lang="es-ES"/>
        </a:p>
      </dgm:t>
    </dgm:pt>
    <dgm:pt modelId="{F1F8993A-D892-40C9-9246-299AF3F82E8F}">
      <dgm:prSet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Porcentaje: Sobre precio compra</a:t>
          </a:r>
        </a:p>
      </dgm:t>
    </dgm:pt>
    <dgm:pt modelId="{9556C92E-67DF-4792-B9DA-B3445582AD29}" type="parTrans" cxnId="{B802636C-BB6A-4E4A-9837-CF4F6F0ADEE6}">
      <dgm:prSet/>
      <dgm:spPr/>
      <dgm:t>
        <a:bodyPr/>
        <a:lstStyle/>
        <a:p>
          <a:endParaRPr lang="es-ES"/>
        </a:p>
      </dgm:t>
    </dgm:pt>
    <dgm:pt modelId="{C35B3D45-30A3-4817-8DB0-55E5149394C5}" type="sibTrans" cxnId="{B802636C-BB6A-4E4A-9837-CF4F6F0ADEE6}">
      <dgm:prSet/>
      <dgm:spPr/>
      <dgm:t>
        <a:bodyPr/>
        <a:lstStyle/>
        <a:p>
          <a:endParaRPr lang="es-ES"/>
        </a:p>
      </dgm:t>
    </dgm:pt>
    <dgm:pt modelId="{F31FCEA8-5E86-46CD-AB2E-9E9E4F25B9F0}">
      <dgm:prSet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Porcentaje: Sobre cobranzas</a:t>
          </a:r>
        </a:p>
      </dgm:t>
    </dgm:pt>
    <dgm:pt modelId="{32C55C32-B5DF-41F9-BD20-A48FB4ABEFD5}" type="parTrans" cxnId="{F34A5EF0-6F88-4632-8DB8-E1AC43BF7B71}">
      <dgm:prSet/>
      <dgm:spPr/>
      <dgm:t>
        <a:bodyPr/>
        <a:lstStyle/>
        <a:p>
          <a:endParaRPr lang="es-ES"/>
        </a:p>
      </dgm:t>
    </dgm:pt>
    <dgm:pt modelId="{35928D80-B9D8-4674-A740-CD16B1528B94}" type="sibTrans" cxnId="{F34A5EF0-6F88-4632-8DB8-E1AC43BF7B71}">
      <dgm:prSet/>
      <dgm:spPr/>
      <dgm:t>
        <a:bodyPr/>
        <a:lstStyle/>
        <a:p>
          <a:endParaRPr lang="es-ES"/>
        </a:p>
      </dgm:t>
    </dgm:pt>
    <dgm:pt modelId="{B24E244E-CD49-4AA7-8B2F-60EDFF9EECF3}" type="pres">
      <dgm:prSet presAssocID="{38C2C94C-7F68-4FEB-A450-3AADFD3846C9}" presName="Name0" presStyleCnt="0">
        <dgm:presLayoutVars>
          <dgm:dir/>
          <dgm:resizeHandles val="exact"/>
        </dgm:presLayoutVars>
      </dgm:prSet>
      <dgm:spPr/>
    </dgm:pt>
    <dgm:pt modelId="{01889C32-1B17-4CC4-BBA5-CC379C45463E}" type="pres">
      <dgm:prSet presAssocID="{38C2C94C-7F68-4FEB-A450-3AADFD3846C9}" presName="vNodes" presStyleCnt="0"/>
      <dgm:spPr/>
    </dgm:pt>
    <dgm:pt modelId="{62FB3D1C-AA9A-4BE4-893C-F070837E3B08}" type="pres">
      <dgm:prSet presAssocID="{A517E9E0-7E30-4924-A82A-E79E4BF85D58}" presName="node" presStyleLbl="node1" presStyleIdx="0" presStyleCnt="4" custScaleX="240515" custScaleY="110001">
        <dgm:presLayoutVars>
          <dgm:bulletEnabled val="1"/>
        </dgm:presLayoutVars>
      </dgm:prSet>
      <dgm:spPr/>
    </dgm:pt>
    <dgm:pt modelId="{7B72B8C1-15A8-4ABE-82AD-2E798909F797}" type="pres">
      <dgm:prSet presAssocID="{B54B65C8-1978-4232-8201-535DBF82A532}" presName="spacerT" presStyleCnt="0"/>
      <dgm:spPr/>
    </dgm:pt>
    <dgm:pt modelId="{C8706913-D97A-4996-8EAF-9C8E8131691A}" type="pres">
      <dgm:prSet presAssocID="{B54B65C8-1978-4232-8201-535DBF82A532}" presName="sibTrans" presStyleLbl="sibTrans2D1" presStyleIdx="0" presStyleCnt="3"/>
      <dgm:spPr/>
    </dgm:pt>
    <dgm:pt modelId="{781F757F-F9AB-43A0-B7C8-0093A00D236F}" type="pres">
      <dgm:prSet presAssocID="{B54B65C8-1978-4232-8201-535DBF82A532}" presName="spacerB" presStyleCnt="0"/>
      <dgm:spPr/>
    </dgm:pt>
    <dgm:pt modelId="{C6A61A91-3525-4901-A179-D428BC458786}" type="pres">
      <dgm:prSet presAssocID="{F1F8993A-D892-40C9-9246-299AF3F82E8F}" presName="node" presStyleLbl="node1" presStyleIdx="1" presStyleCnt="4" custScaleX="259375" custLinFactNeighborX="-402" custLinFactNeighborY="-49559">
        <dgm:presLayoutVars>
          <dgm:bulletEnabled val="1"/>
        </dgm:presLayoutVars>
      </dgm:prSet>
      <dgm:spPr/>
    </dgm:pt>
    <dgm:pt modelId="{230D000B-F980-49A0-9A5F-BCE7C03B48B6}" type="pres">
      <dgm:prSet presAssocID="{C35B3D45-30A3-4817-8DB0-55E5149394C5}" presName="spacerT" presStyleCnt="0"/>
      <dgm:spPr/>
    </dgm:pt>
    <dgm:pt modelId="{6CE58027-3674-41D6-B5B4-C543BF67BCEF}" type="pres">
      <dgm:prSet presAssocID="{C35B3D45-30A3-4817-8DB0-55E5149394C5}" presName="sibTrans" presStyleLbl="sibTrans2D1" presStyleIdx="1" presStyleCnt="3"/>
      <dgm:spPr/>
    </dgm:pt>
    <dgm:pt modelId="{D0DE25C1-BA8F-4946-8C4E-17513383BD53}" type="pres">
      <dgm:prSet presAssocID="{C35B3D45-30A3-4817-8DB0-55E5149394C5}" presName="spacerB" presStyleCnt="0"/>
      <dgm:spPr/>
    </dgm:pt>
    <dgm:pt modelId="{F2E94C27-B687-4B8F-99A2-805B078641D3}" type="pres">
      <dgm:prSet presAssocID="{F31FCEA8-5E86-46CD-AB2E-9E9E4F25B9F0}" presName="node" presStyleLbl="node1" presStyleIdx="2" presStyleCnt="4" custScaleX="259375" custScaleY="100000">
        <dgm:presLayoutVars>
          <dgm:bulletEnabled val="1"/>
        </dgm:presLayoutVars>
      </dgm:prSet>
      <dgm:spPr/>
    </dgm:pt>
    <dgm:pt modelId="{94793354-3166-43E5-8E07-ADA798581578}" type="pres">
      <dgm:prSet presAssocID="{38C2C94C-7F68-4FEB-A450-3AADFD3846C9}" presName="sibTransLast" presStyleLbl="sibTrans2D1" presStyleIdx="2" presStyleCnt="3" custScaleX="322105" custLinFactX="-36914" custLinFactNeighborX="-100000" custLinFactNeighborY="6110"/>
      <dgm:spPr/>
    </dgm:pt>
    <dgm:pt modelId="{F793E8F7-89DF-45C3-9D1C-BE5DB44DEDF2}" type="pres">
      <dgm:prSet presAssocID="{38C2C94C-7F68-4FEB-A450-3AADFD3846C9}" presName="connectorText" presStyleLbl="sibTrans2D1" presStyleIdx="2" presStyleCnt="3"/>
      <dgm:spPr/>
    </dgm:pt>
    <dgm:pt modelId="{5E729352-85B8-45BB-85F9-DFF45E82C3F6}" type="pres">
      <dgm:prSet presAssocID="{38C2C94C-7F68-4FEB-A450-3AADFD3846C9}" presName="lastNode" presStyleLbl="node1" presStyleIdx="3" presStyleCnt="4" custScaleX="169171">
        <dgm:presLayoutVars>
          <dgm:bulletEnabled val="1"/>
        </dgm:presLayoutVars>
      </dgm:prSet>
      <dgm:spPr/>
    </dgm:pt>
  </dgm:ptLst>
  <dgm:cxnLst>
    <dgm:cxn modelId="{3DCF0109-FB73-44E5-A866-7AA7542D5C6A}" srcId="{38C2C94C-7F68-4FEB-A450-3AADFD3846C9}" destId="{A517E9E0-7E30-4924-A82A-E79E4BF85D58}" srcOrd="0" destOrd="0" parTransId="{20144B38-0CB0-4689-97B5-99DF417250E1}" sibTransId="{B54B65C8-1978-4232-8201-535DBF82A532}"/>
    <dgm:cxn modelId="{B73CE41A-E34C-4E89-B6DA-F1A54D49138D}" type="presOf" srcId="{F1F8993A-D892-40C9-9246-299AF3F82E8F}" destId="{C6A61A91-3525-4901-A179-D428BC458786}" srcOrd="0" destOrd="0" presId="urn:microsoft.com/office/officeart/2005/8/layout/equation2"/>
    <dgm:cxn modelId="{2517331D-CF0E-460F-9D59-A0A62B210C05}" type="presOf" srcId="{35928D80-B9D8-4674-A740-CD16B1528B94}" destId="{94793354-3166-43E5-8E07-ADA798581578}" srcOrd="0" destOrd="0" presId="urn:microsoft.com/office/officeart/2005/8/layout/equation2"/>
    <dgm:cxn modelId="{BB309F42-5825-4975-9F06-3C13AA0C1788}" type="presOf" srcId="{C35B3D45-30A3-4817-8DB0-55E5149394C5}" destId="{6CE58027-3674-41D6-B5B4-C543BF67BCEF}" srcOrd="0" destOrd="0" presId="urn:microsoft.com/office/officeart/2005/8/layout/equation2"/>
    <dgm:cxn modelId="{B802636C-BB6A-4E4A-9837-CF4F6F0ADEE6}" srcId="{38C2C94C-7F68-4FEB-A450-3AADFD3846C9}" destId="{F1F8993A-D892-40C9-9246-299AF3F82E8F}" srcOrd="1" destOrd="0" parTransId="{9556C92E-67DF-4792-B9DA-B3445582AD29}" sibTransId="{C35B3D45-30A3-4817-8DB0-55E5149394C5}"/>
    <dgm:cxn modelId="{7E703C56-531A-4D2A-B6E7-FDEAA42F0B2C}" type="presOf" srcId="{35928D80-B9D8-4674-A740-CD16B1528B94}" destId="{F793E8F7-89DF-45C3-9D1C-BE5DB44DEDF2}" srcOrd="1" destOrd="0" presId="urn:microsoft.com/office/officeart/2005/8/layout/equation2"/>
    <dgm:cxn modelId="{05751557-01D9-4F16-A1A7-C0FD2878AE05}" type="presOf" srcId="{A517E9E0-7E30-4924-A82A-E79E4BF85D58}" destId="{62FB3D1C-AA9A-4BE4-893C-F070837E3B08}" srcOrd="0" destOrd="0" presId="urn:microsoft.com/office/officeart/2005/8/layout/equation2"/>
    <dgm:cxn modelId="{3B653657-311C-409B-B08E-AEB3F017A580}" srcId="{38C2C94C-7F68-4FEB-A450-3AADFD3846C9}" destId="{3528070C-E397-4CD0-90AF-2CE35965E250}" srcOrd="3" destOrd="0" parTransId="{9265A6A1-AFF4-4D31-8BFF-99CF93F0D642}" sibTransId="{A292312F-1EC3-4D45-B49F-CE14481B426B}"/>
    <dgm:cxn modelId="{C91A42BA-F29B-4AAA-B3CA-37FD7F6C8DFD}" type="presOf" srcId="{F31FCEA8-5E86-46CD-AB2E-9E9E4F25B9F0}" destId="{F2E94C27-B687-4B8F-99A2-805B078641D3}" srcOrd="0" destOrd="0" presId="urn:microsoft.com/office/officeart/2005/8/layout/equation2"/>
    <dgm:cxn modelId="{3C21E8C4-18F0-49A4-B79D-5515E914E398}" type="presOf" srcId="{3528070C-E397-4CD0-90AF-2CE35965E250}" destId="{5E729352-85B8-45BB-85F9-DFF45E82C3F6}" srcOrd="0" destOrd="0" presId="urn:microsoft.com/office/officeart/2005/8/layout/equation2"/>
    <dgm:cxn modelId="{D7C07DDD-D3FF-4779-8788-43B72633626C}" type="presOf" srcId="{B54B65C8-1978-4232-8201-535DBF82A532}" destId="{C8706913-D97A-4996-8EAF-9C8E8131691A}" srcOrd="0" destOrd="0" presId="urn:microsoft.com/office/officeart/2005/8/layout/equation2"/>
    <dgm:cxn modelId="{F34A5EF0-6F88-4632-8DB8-E1AC43BF7B71}" srcId="{38C2C94C-7F68-4FEB-A450-3AADFD3846C9}" destId="{F31FCEA8-5E86-46CD-AB2E-9E9E4F25B9F0}" srcOrd="2" destOrd="0" parTransId="{32C55C32-B5DF-41F9-BD20-A48FB4ABEFD5}" sibTransId="{35928D80-B9D8-4674-A740-CD16B1528B94}"/>
    <dgm:cxn modelId="{D3938AF9-2296-4C95-8D2C-7DCE864A6AA2}" type="presOf" srcId="{38C2C94C-7F68-4FEB-A450-3AADFD3846C9}" destId="{B24E244E-CD49-4AA7-8B2F-60EDFF9EECF3}" srcOrd="0" destOrd="0" presId="urn:microsoft.com/office/officeart/2005/8/layout/equation2"/>
    <dgm:cxn modelId="{18DAE80D-6968-49B5-857E-5A821AC1845F}" type="presParOf" srcId="{B24E244E-CD49-4AA7-8B2F-60EDFF9EECF3}" destId="{01889C32-1B17-4CC4-BBA5-CC379C45463E}" srcOrd="0" destOrd="0" presId="urn:microsoft.com/office/officeart/2005/8/layout/equation2"/>
    <dgm:cxn modelId="{DB0BE82B-7037-4D64-985D-419789428987}" type="presParOf" srcId="{01889C32-1B17-4CC4-BBA5-CC379C45463E}" destId="{62FB3D1C-AA9A-4BE4-893C-F070837E3B08}" srcOrd="0" destOrd="0" presId="urn:microsoft.com/office/officeart/2005/8/layout/equation2"/>
    <dgm:cxn modelId="{9712374A-9AB5-4317-A055-008BA2BF8A20}" type="presParOf" srcId="{01889C32-1B17-4CC4-BBA5-CC379C45463E}" destId="{7B72B8C1-15A8-4ABE-82AD-2E798909F797}" srcOrd="1" destOrd="0" presId="urn:microsoft.com/office/officeart/2005/8/layout/equation2"/>
    <dgm:cxn modelId="{C7158560-A7D8-436F-8F8D-6BDA1CA056FD}" type="presParOf" srcId="{01889C32-1B17-4CC4-BBA5-CC379C45463E}" destId="{C8706913-D97A-4996-8EAF-9C8E8131691A}" srcOrd="2" destOrd="0" presId="urn:microsoft.com/office/officeart/2005/8/layout/equation2"/>
    <dgm:cxn modelId="{FE5228B6-8D9B-4B9F-910F-A4CED8EC6842}" type="presParOf" srcId="{01889C32-1B17-4CC4-BBA5-CC379C45463E}" destId="{781F757F-F9AB-43A0-B7C8-0093A00D236F}" srcOrd="3" destOrd="0" presId="urn:microsoft.com/office/officeart/2005/8/layout/equation2"/>
    <dgm:cxn modelId="{0B968940-1BCF-4CF6-8615-743B2835718B}" type="presParOf" srcId="{01889C32-1B17-4CC4-BBA5-CC379C45463E}" destId="{C6A61A91-3525-4901-A179-D428BC458786}" srcOrd="4" destOrd="0" presId="urn:microsoft.com/office/officeart/2005/8/layout/equation2"/>
    <dgm:cxn modelId="{AE015AFC-46EC-48FD-9971-260B347D3A89}" type="presParOf" srcId="{01889C32-1B17-4CC4-BBA5-CC379C45463E}" destId="{230D000B-F980-49A0-9A5F-BCE7C03B48B6}" srcOrd="5" destOrd="0" presId="urn:microsoft.com/office/officeart/2005/8/layout/equation2"/>
    <dgm:cxn modelId="{E6771593-2B66-47CC-B947-FFEED6A1B466}" type="presParOf" srcId="{01889C32-1B17-4CC4-BBA5-CC379C45463E}" destId="{6CE58027-3674-41D6-B5B4-C543BF67BCEF}" srcOrd="6" destOrd="0" presId="urn:microsoft.com/office/officeart/2005/8/layout/equation2"/>
    <dgm:cxn modelId="{259908A7-4434-499A-A673-3FEFAF5B9308}" type="presParOf" srcId="{01889C32-1B17-4CC4-BBA5-CC379C45463E}" destId="{D0DE25C1-BA8F-4946-8C4E-17513383BD53}" srcOrd="7" destOrd="0" presId="urn:microsoft.com/office/officeart/2005/8/layout/equation2"/>
    <dgm:cxn modelId="{31520FCC-1431-449D-844E-5150BE6D33F0}" type="presParOf" srcId="{01889C32-1B17-4CC4-BBA5-CC379C45463E}" destId="{F2E94C27-B687-4B8F-99A2-805B078641D3}" srcOrd="8" destOrd="0" presId="urn:microsoft.com/office/officeart/2005/8/layout/equation2"/>
    <dgm:cxn modelId="{EC4ADB17-15E6-46F1-83EA-F0053011EE5D}" type="presParOf" srcId="{B24E244E-CD49-4AA7-8B2F-60EDFF9EECF3}" destId="{94793354-3166-43E5-8E07-ADA798581578}" srcOrd="1" destOrd="0" presId="urn:microsoft.com/office/officeart/2005/8/layout/equation2"/>
    <dgm:cxn modelId="{1824E1C8-6070-4CD3-85B6-60D687F476E9}" type="presParOf" srcId="{94793354-3166-43E5-8E07-ADA798581578}" destId="{F793E8F7-89DF-45C3-9D1C-BE5DB44DEDF2}" srcOrd="0" destOrd="0" presId="urn:microsoft.com/office/officeart/2005/8/layout/equation2"/>
    <dgm:cxn modelId="{706C421D-1170-4C6C-BEE1-CC592147C973}" type="presParOf" srcId="{B24E244E-CD49-4AA7-8B2F-60EDFF9EECF3}" destId="{5E729352-85B8-45BB-85F9-DFF45E82C3F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7A049C9A-FB5D-4995-992A-3AEC42AE6850}" type="presOf" srcId="{44C4417B-A953-44E7-8969-4138DC5353E3}" destId="{C72A32AE-7613-4690-88B4-867EEDAA2510}" srcOrd="0" destOrd="0" presId="urn:microsoft.com/office/officeart/2005/8/layout/vList2"/>
    <dgm:cxn modelId="{131A01DC-71FC-4011-8E20-7C17C6FB001D}" type="presOf" srcId="{C56FA269-4350-4D1F-B1B0-A1E76FA65323}" destId="{F2D33A1B-5535-4B54-A775-3748948DF82C}" srcOrd="0" destOrd="0" presId="urn:microsoft.com/office/officeart/2005/8/layout/vList2"/>
    <dgm:cxn modelId="{79CDD99A-F203-4666-973D-3950D61E277C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8C2C94C-7F68-4FEB-A450-3AADFD3846C9}" type="doc">
      <dgm:prSet loTypeId="urn:microsoft.com/office/officeart/2005/8/layout/equation2" loCatId="process" qsTypeId="urn:microsoft.com/office/officeart/2005/8/quickstyle/3d3" qsCatId="3D" csTypeId="urn:microsoft.com/office/officeart/2005/8/colors/accent1_2" csCatId="accent1" phldr="1"/>
      <dgm:spPr/>
    </dgm:pt>
    <dgm:pt modelId="{A517E9E0-7E30-4924-A82A-E79E4BF85D58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Proporción: De utilidades</a:t>
          </a:r>
        </a:p>
      </dgm:t>
    </dgm:pt>
    <dgm:pt modelId="{20144B38-0CB0-4689-97B5-99DF417250E1}" type="parTrans" cxnId="{3DCF0109-FB73-44E5-A866-7AA7542D5C6A}">
      <dgm:prSet/>
      <dgm:spPr/>
      <dgm:t>
        <a:bodyPr/>
        <a:lstStyle/>
        <a:p>
          <a:endParaRPr lang="es-ES"/>
        </a:p>
      </dgm:t>
    </dgm:pt>
    <dgm:pt modelId="{B54B65C8-1978-4232-8201-535DBF82A532}" type="sibTrans" cxnId="{3DCF0109-FB73-44E5-A866-7AA7542D5C6A}">
      <dgm:prSet/>
      <dgm:spPr/>
      <dgm:t>
        <a:bodyPr/>
        <a:lstStyle/>
        <a:p>
          <a:endParaRPr lang="es-ES"/>
        </a:p>
      </dgm:t>
    </dgm:pt>
    <dgm:pt modelId="{3528070C-E397-4CD0-90AF-2CE35965E250}">
      <dgm:prSet phldrT="[Texto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PARTICIPACIÓN</a:t>
          </a:r>
        </a:p>
      </dgm:t>
    </dgm:pt>
    <dgm:pt modelId="{9265A6A1-AFF4-4D31-8BFF-99CF93F0D642}" type="parTrans" cxnId="{3B653657-311C-409B-B08E-AEB3F017A580}">
      <dgm:prSet/>
      <dgm:spPr/>
      <dgm:t>
        <a:bodyPr/>
        <a:lstStyle/>
        <a:p>
          <a:endParaRPr lang="es-ES"/>
        </a:p>
      </dgm:t>
    </dgm:pt>
    <dgm:pt modelId="{A292312F-1EC3-4D45-B49F-CE14481B426B}" type="sibTrans" cxnId="{3B653657-311C-409B-B08E-AEB3F017A580}">
      <dgm:prSet/>
      <dgm:spPr/>
      <dgm:t>
        <a:bodyPr/>
        <a:lstStyle/>
        <a:p>
          <a:endParaRPr lang="es-ES"/>
        </a:p>
      </dgm:t>
    </dgm:pt>
    <dgm:pt modelId="{F1F8993A-D892-40C9-9246-299AF3F82E8F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 secciones, CC, </a:t>
          </a:r>
          <a:r>
            <a:rPr lang="es-ES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etc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56C92E-67DF-4792-B9DA-B3445582AD29}" type="parTrans" cxnId="{B802636C-BB6A-4E4A-9837-CF4F6F0ADEE6}">
      <dgm:prSet/>
      <dgm:spPr/>
      <dgm:t>
        <a:bodyPr/>
        <a:lstStyle/>
        <a:p>
          <a:endParaRPr lang="es-ES"/>
        </a:p>
      </dgm:t>
    </dgm:pt>
    <dgm:pt modelId="{C35B3D45-30A3-4817-8DB0-55E5149394C5}" type="sibTrans" cxnId="{B802636C-BB6A-4E4A-9837-CF4F6F0ADEE6}">
      <dgm:prSet/>
      <dgm:spPr/>
      <dgm:t>
        <a:bodyPr/>
        <a:lstStyle/>
        <a:p>
          <a:endParaRPr lang="es-ES"/>
        </a:p>
      </dgm:t>
    </dgm:pt>
    <dgm:pt modelId="{B24E244E-CD49-4AA7-8B2F-60EDFF9EECF3}" type="pres">
      <dgm:prSet presAssocID="{38C2C94C-7F68-4FEB-A450-3AADFD3846C9}" presName="Name0" presStyleCnt="0">
        <dgm:presLayoutVars>
          <dgm:dir/>
          <dgm:resizeHandles val="exact"/>
        </dgm:presLayoutVars>
      </dgm:prSet>
      <dgm:spPr/>
    </dgm:pt>
    <dgm:pt modelId="{01889C32-1B17-4CC4-BBA5-CC379C45463E}" type="pres">
      <dgm:prSet presAssocID="{38C2C94C-7F68-4FEB-A450-3AADFD3846C9}" presName="vNodes" presStyleCnt="0"/>
      <dgm:spPr/>
    </dgm:pt>
    <dgm:pt modelId="{62FB3D1C-AA9A-4BE4-893C-F070837E3B08}" type="pres">
      <dgm:prSet presAssocID="{A517E9E0-7E30-4924-A82A-E79E4BF85D58}" presName="node" presStyleLbl="node1" presStyleIdx="0" presStyleCnt="3" custScaleX="240515" custScaleY="110001">
        <dgm:presLayoutVars>
          <dgm:bulletEnabled val="1"/>
        </dgm:presLayoutVars>
      </dgm:prSet>
      <dgm:spPr/>
    </dgm:pt>
    <dgm:pt modelId="{7B72B8C1-15A8-4ABE-82AD-2E798909F797}" type="pres">
      <dgm:prSet presAssocID="{B54B65C8-1978-4232-8201-535DBF82A532}" presName="spacerT" presStyleCnt="0"/>
      <dgm:spPr/>
    </dgm:pt>
    <dgm:pt modelId="{C8706913-D97A-4996-8EAF-9C8E8131691A}" type="pres">
      <dgm:prSet presAssocID="{B54B65C8-1978-4232-8201-535DBF82A532}" presName="sibTrans" presStyleLbl="sibTrans2D1" presStyleIdx="0" presStyleCnt="2"/>
      <dgm:spPr/>
    </dgm:pt>
    <dgm:pt modelId="{781F757F-F9AB-43A0-B7C8-0093A00D236F}" type="pres">
      <dgm:prSet presAssocID="{B54B65C8-1978-4232-8201-535DBF82A532}" presName="spacerB" presStyleCnt="0"/>
      <dgm:spPr/>
    </dgm:pt>
    <dgm:pt modelId="{C6A61A91-3525-4901-A179-D428BC458786}" type="pres">
      <dgm:prSet presAssocID="{F1F8993A-D892-40C9-9246-299AF3F82E8F}" presName="node" presStyleLbl="node1" presStyleIdx="1" presStyleCnt="3" custScaleX="259375" custLinFactNeighborX="-402" custLinFactNeighborY="-49559">
        <dgm:presLayoutVars>
          <dgm:bulletEnabled val="1"/>
        </dgm:presLayoutVars>
      </dgm:prSet>
      <dgm:spPr/>
    </dgm:pt>
    <dgm:pt modelId="{94793354-3166-43E5-8E07-ADA798581578}" type="pres">
      <dgm:prSet presAssocID="{38C2C94C-7F68-4FEB-A450-3AADFD3846C9}" presName="sibTransLast" presStyleLbl="sibTrans2D1" presStyleIdx="1" presStyleCnt="2" custScaleX="155965" custLinFactNeighborX="76" custLinFactNeighborY="1338"/>
      <dgm:spPr/>
    </dgm:pt>
    <dgm:pt modelId="{F793E8F7-89DF-45C3-9D1C-BE5DB44DEDF2}" type="pres">
      <dgm:prSet presAssocID="{38C2C94C-7F68-4FEB-A450-3AADFD3846C9}" presName="connectorText" presStyleLbl="sibTrans2D1" presStyleIdx="1" presStyleCnt="2"/>
      <dgm:spPr/>
    </dgm:pt>
    <dgm:pt modelId="{5E729352-85B8-45BB-85F9-DFF45E82C3F6}" type="pres">
      <dgm:prSet presAssocID="{38C2C94C-7F68-4FEB-A450-3AADFD3846C9}" presName="lastNode" presStyleLbl="node1" presStyleIdx="2" presStyleCnt="3" custScaleX="169171">
        <dgm:presLayoutVars>
          <dgm:bulletEnabled val="1"/>
        </dgm:presLayoutVars>
      </dgm:prSet>
      <dgm:spPr/>
    </dgm:pt>
  </dgm:ptLst>
  <dgm:cxnLst>
    <dgm:cxn modelId="{49A13300-DF1F-42FD-91F2-3FE0D887A83E}" type="presOf" srcId="{38C2C94C-7F68-4FEB-A450-3AADFD3846C9}" destId="{B24E244E-CD49-4AA7-8B2F-60EDFF9EECF3}" srcOrd="0" destOrd="0" presId="urn:microsoft.com/office/officeart/2005/8/layout/equation2"/>
    <dgm:cxn modelId="{3DCF0109-FB73-44E5-A866-7AA7542D5C6A}" srcId="{38C2C94C-7F68-4FEB-A450-3AADFD3846C9}" destId="{A517E9E0-7E30-4924-A82A-E79E4BF85D58}" srcOrd="0" destOrd="0" parTransId="{20144B38-0CB0-4689-97B5-99DF417250E1}" sibTransId="{B54B65C8-1978-4232-8201-535DBF82A532}"/>
    <dgm:cxn modelId="{9AC9C53B-E800-42F8-9004-530311FAE384}" type="presOf" srcId="{C35B3D45-30A3-4817-8DB0-55E5149394C5}" destId="{94793354-3166-43E5-8E07-ADA798581578}" srcOrd="0" destOrd="0" presId="urn:microsoft.com/office/officeart/2005/8/layout/equation2"/>
    <dgm:cxn modelId="{B802636C-BB6A-4E4A-9837-CF4F6F0ADEE6}" srcId="{38C2C94C-7F68-4FEB-A450-3AADFD3846C9}" destId="{F1F8993A-D892-40C9-9246-299AF3F82E8F}" srcOrd="1" destOrd="0" parTransId="{9556C92E-67DF-4792-B9DA-B3445582AD29}" sibTransId="{C35B3D45-30A3-4817-8DB0-55E5149394C5}"/>
    <dgm:cxn modelId="{2A6AE06F-EC44-4D6E-9047-244146E73B38}" type="presOf" srcId="{F1F8993A-D892-40C9-9246-299AF3F82E8F}" destId="{C6A61A91-3525-4901-A179-D428BC458786}" srcOrd="0" destOrd="0" presId="urn:microsoft.com/office/officeart/2005/8/layout/equation2"/>
    <dgm:cxn modelId="{3B653657-311C-409B-B08E-AEB3F017A580}" srcId="{38C2C94C-7F68-4FEB-A450-3AADFD3846C9}" destId="{3528070C-E397-4CD0-90AF-2CE35965E250}" srcOrd="2" destOrd="0" parTransId="{9265A6A1-AFF4-4D31-8BFF-99CF93F0D642}" sibTransId="{A292312F-1EC3-4D45-B49F-CE14481B426B}"/>
    <dgm:cxn modelId="{470006A3-3598-49EE-B511-69473D8CB521}" type="presOf" srcId="{3528070C-E397-4CD0-90AF-2CE35965E250}" destId="{5E729352-85B8-45BB-85F9-DFF45E82C3F6}" srcOrd="0" destOrd="0" presId="urn:microsoft.com/office/officeart/2005/8/layout/equation2"/>
    <dgm:cxn modelId="{3699D2DA-00FB-4B0A-9ACB-F73D2248B7A4}" type="presOf" srcId="{A517E9E0-7E30-4924-A82A-E79E4BF85D58}" destId="{62FB3D1C-AA9A-4BE4-893C-F070837E3B08}" srcOrd="0" destOrd="0" presId="urn:microsoft.com/office/officeart/2005/8/layout/equation2"/>
    <dgm:cxn modelId="{61CA76E4-E655-4C69-8744-5C7DC891C788}" type="presOf" srcId="{B54B65C8-1978-4232-8201-535DBF82A532}" destId="{C8706913-D97A-4996-8EAF-9C8E8131691A}" srcOrd="0" destOrd="0" presId="urn:microsoft.com/office/officeart/2005/8/layout/equation2"/>
    <dgm:cxn modelId="{C24773E5-2AAE-4A4B-819C-A76D6C523064}" type="presOf" srcId="{C35B3D45-30A3-4817-8DB0-55E5149394C5}" destId="{F793E8F7-89DF-45C3-9D1C-BE5DB44DEDF2}" srcOrd="1" destOrd="0" presId="urn:microsoft.com/office/officeart/2005/8/layout/equation2"/>
    <dgm:cxn modelId="{1B1DFCB7-DE61-4C8D-8E20-2C3C3491A0FE}" type="presParOf" srcId="{B24E244E-CD49-4AA7-8B2F-60EDFF9EECF3}" destId="{01889C32-1B17-4CC4-BBA5-CC379C45463E}" srcOrd="0" destOrd="0" presId="urn:microsoft.com/office/officeart/2005/8/layout/equation2"/>
    <dgm:cxn modelId="{4413B62C-7991-46EC-9C44-18F02D951DF5}" type="presParOf" srcId="{01889C32-1B17-4CC4-BBA5-CC379C45463E}" destId="{62FB3D1C-AA9A-4BE4-893C-F070837E3B08}" srcOrd="0" destOrd="0" presId="urn:microsoft.com/office/officeart/2005/8/layout/equation2"/>
    <dgm:cxn modelId="{FE9B071D-FAE0-4AB5-B907-AE5DAD2B410A}" type="presParOf" srcId="{01889C32-1B17-4CC4-BBA5-CC379C45463E}" destId="{7B72B8C1-15A8-4ABE-82AD-2E798909F797}" srcOrd="1" destOrd="0" presId="urn:microsoft.com/office/officeart/2005/8/layout/equation2"/>
    <dgm:cxn modelId="{9F2E72B6-6E13-479D-B775-E638AF615B69}" type="presParOf" srcId="{01889C32-1B17-4CC4-BBA5-CC379C45463E}" destId="{C8706913-D97A-4996-8EAF-9C8E8131691A}" srcOrd="2" destOrd="0" presId="urn:microsoft.com/office/officeart/2005/8/layout/equation2"/>
    <dgm:cxn modelId="{88CAC1BC-D04B-4A9E-8EFC-40DE5ACE6ECC}" type="presParOf" srcId="{01889C32-1B17-4CC4-BBA5-CC379C45463E}" destId="{781F757F-F9AB-43A0-B7C8-0093A00D236F}" srcOrd="3" destOrd="0" presId="urn:microsoft.com/office/officeart/2005/8/layout/equation2"/>
    <dgm:cxn modelId="{53A7953E-F295-4205-8A78-3417663AB131}" type="presParOf" srcId="{01889C32-1B17-4CC4-BBA5-CC379C45463E}" destId="{C6A61A91-3525-4901-A179-D428BC458786}" srcOrd="4" destOrd="0" presId="urn:microsoft.com/office/officeart/2005/8/layout/equation2"/>
    <dgm:cxn modelId="{A0AD09AF-68C1-421A-85C2-9582B754A9EC}" type="presParOf" srcId="{B24E244E-CD49-4AA7-8B2F-60EDFF9EECF3}" destId="{94793354-3166-43E5-8E07-ADA798581578}" srcOrd="1" destOrd="0" presId="urn:microsoft.com/office/officeart/2005/8/layout/equation2"/>
    <dgm:cxn modelId="{738F9101-711E-45CC-AF65-FDD011765DCA}" type="presParOf" srcId="{94793354-3166-43E5-8E07-ADA798581578}" destId="{F793E8F7-89DF-45C3-9D1C-BE5DB44DEDF2}" srcOrd="0" destOrd="0" presId="urn:microsoft.com/office/officeart/2005/8/layout/equation2"/>
    <dgm:cxn modelId="{11E75946-0060-42AB-993D-F078CDA464ED}" type="presParOf" srcId="{B24E244E-CD49-4AA7-8B2F-60EDFF9EECF3}" destId="{5E729352-85B8-45BB-85F9-DFF45E82C3F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83175FF8-F437-497F-9A8F-E9331333B6F1}" type="presOf" srcId="{44C4417B-A953-44E7-8969-4138DC5353E3}" destId="{C72A32AE-7613-4690-88B4-867EEDAA2510}" srcOrd="0" destOrd="0" presId="urn:microsoft.com/office/officeart/2005/8/layout/vList2"/>
    <dgm:cxn modelId="{5BF904FF-4878-4A9F-B269-D069D01B3F2C}" type="presOf" srcId="{C56FA269-4350-4D1F-B1B0-A1E76FA65323}" destId="{F2D33A1B-5535-4B54-A775-3748948DF82C}" srcOrd="0" destOrd="0" presId="urn:microsoft.com/office/officeart/2005/8/layout/vList2"/>
    <dgm:cxn modelId="{BA87B554-FA11-4778-8DD4-D6935322E4DA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288C5-D225-406F-BDC6-E1CDA615293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8267A7C-99F8-4073-B917-8C3AFE52CE1B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pPr algn="ctr"/>
          <a:r>
            <a:rPr lang="es-ES" sz="3200" b="1" dirty="0"/>
            <a:t>Unidad 1: </a:t>
          </a:r>
          <a:r>
            <a:rPr lang="es-ES" sz="3200" dirty="0"/>
            <a:t>Procesos contables de las remuneraciones</a:t>
          </a:r>
        </a:p>
      </dgm:t>
    </dgm:pt>
    <dgm:pt modelId="{CD263426-E765-4211-9B1D-86F657EDD0DF}" type="parTrans" cxnId="{5FDA1B22-C603-4780-BD37-4DD303FC760B}">
      <dgm:prSet/>
      <dgm:spPr/>
      <dgm:t>
        <a:bodyPr/>
        <a:lstStyle/>
        <a:p>
          <a:endParaRPr lang="es-ES"/>
        </a:p>
      </dgm:t>
    </dgm:pt>
    <dgm:pt modelId="{FE9BDD01-0C45-4108-A577-C8D651694192}" type="sibTrans" cxnId="{5FDA1B22-C603-4780-BD37-4DD303FC760B}">
      <dgm:prSet/>
      <dgm:spPr/>
      <dgm:t>
        <a:bodyPr/>
        <a:lstStyle/>
        <a:p>
          <a:endParaRPr lang="es-ES"/>
        </a:p>
      </dgm:t>
    </dgm:pt>
    <dgm:pt modelId="{07C4D33B-6A40-49DF-AFFF-AAD79F473DB5}" type="pres">
      <dgm:prSet presAssocID="{01A288C5-D225-406F-BDC6-E1CDA6152933}" presName="linear" presStyleCnt="0">
        <dgm:presLayoutVars>
          <dgm:dir/>
          <dgm:animLvl val="lvl"/>
          <dgm:resizeHandles val="exact"/>
        </dgm:presLayoutVars>
      </dgm:prSet>
      <dgm:spPr/>
    </dgm:pt>
    <dgm:pt modelId="{62707DCF-045E-42CE-923C-4B6EEDE8FB35}" type="pres">
      <dgm:prSet presAssocID="{E8267A7C-99F8-4073-B917-8C3AFE52CE1B}" presName="parentLin" presStyleCnt="0"/>
      <dgm:spPr/>
    </dgm:pt>
    <dgm:pt modelId="{BB89B4F6-8668-4F47-BCFF-C06F7176A11B}" type="pres">
      <dgm:prSet presAssocID="{E8267A7C-99F8-4073-B917-8C3AFE52CE1B}" presName="parentLeftMargin" presStyleLbl="node1" presStyleIdx="0" presStyleCnt="1"/>
      <dgm:spPr/>
    </dgm:pt>
    <dgm:pt modelId="{1ED0370C-1ECC-44E6-AA44-A9C7CF073867}" type="pres">
      <dgm:prSet presAssocID="{E8267A7C-99F8-4073-B917-8C3AFE52CE1B}" presName="parentText" presStyleLbl="node1" presStyleIdx="0" presStyleCnt="1" custScaleX="142857" custScaleY="253599">
        <dgm:presLayoutVars>
          <dgm:chMax val="0"/>
          <dgm:bulletEnabled val="1"/>
        </dgm:presLayoutVars>
      </dgm:prSet>
      <dgm:spPr/>
    </dgm:pt>
    <dgm:pt modelId="{A4C74515-CF18-4707-BBA1-0257CBB83D7A}" type="pres">
      <dgm:prSet presAssocID="{E8267A7C-99F8-4073-B917-8C3AFE52CE1B}" presName="negativeSpace" presStyleCnt="0"/>
      <dgm:spPr/>
    </dgm:pt>
    <dgm:pt modelId="{15534037-78EC-4AF3-B2CB-3F9FEECAE35B}" type="pres">
      <dgm:prSet presAssocID="{E8267A7C-99F8-4073-B917-8C3AFE52CE1B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5FDA1B22-C603-4780-BD37-4DD303FC760B}" srcId="{01A288C5-D225-406F-BDC6-E1CDA6152933}" destId="{E8267A7C-99F8-4073-B917-8C3AFE52CE1B}" srcOrd="0" destOrd="0" parTransId="{CD263426-E765-4211-9B1D-86F657EDD0DF}" sibTransId="{FE9BDD01-0C45-4108-A577-C8D651694192}"/>
    <dgm:cxn modelId="{841F9E2E-FE97-437F-941D-67EB18997B4C}" type="presOf" srcId="{01A288C5-D225-406F-BDC6-E1CDA6152933}" destId="{07C4D33B-6A40-49DF-AFFF-AAD79F473DB5}" srcOrd="0" destOrd="0" presId="urn:microsoft.com/office/officeart/2005/8/layout/list1"/>
    <dgm:cxn modelId="{F20D1134-42D6-4063-9F3D-E8CE92E9FF4A}" type="presOf" srcId="{E8267A7C-99F8-4073-B917-8C3AFE52CE1B}" destId="{1ED0370C-1ECC-44E6-AA44-A9C7CF073867}" srcOrd="1" destOrd="0" presId="urn:microsoft.com/office/officeart/2005/8/layout/list1"/>
    <dgm:cxn modelId="{6979D64B-780E-4786-8214-FF81CDDD853E}" type="presOf" srcId="{E8267A7C-99F8-4073-B917-8C3AFE52CE1B}" destId="{BB89B4F6-8668-4F47-BCFF-C06F7176A11B}" srcOrd="0" destOrd="0" presId="urn:microsoft.com/office/officeart/2005/8/layout/list1"/>
    <dgm:cxn modelId="{43B73BD8-D07E-4996-A5B2-477CB3C30D51}" type="presParOf" srcId="{07C4D33B-6A40-49DF-AFFF-AAD79F473DB5}" destId="{62707DCF-045E-42CE-923C-4B6EEDE8FB35}" srcOrd="0" destOrd="0" presId="urn:microsoft.com/office/officeart/2005/8/layout/list1"/>
    <dgm:cxn modelId="{F60C8DD8-7BBF-4EF4-A8A5-AA8B605A7824}" type="presParOf" srcId="{62707DCF-045E-42CE-923C-4B6EEDE8FB35}" destId="{BB89B4F6-8668-4F47-BCFF-C06F7176A11B}" srcOrd="0" destOrd="0" presId="urn:microsoft.com/office/officeart/2005/8/layout/list1"/>
    <dgm:cxn modelId="{D2420B54-51D4-4124-BFB5-69593F1F29F9}" type="presParOf" srcId="{62707DCF-045E-42CE-923C-4B6EEDE8FB35}" destId="{1ED0370C-1ECC-44E6-AA44-A9C7CF073867}" srcOrd="1" destOrd="0" presId="urn:microsoft.com/office/officeart/2005/8/layout/list1"/>
    <dgm:cxn modelId="{6DC4948C-783C-48F9-BBAE-E2CD18BD501D}" type="presParOf" srcId="{07C4D33B-6A40-49DF-AFFF-AAD79F473DB5}" destId="{A4C74515-CF18-4707-BBA1-0257CBB83D7A}" srcOrd="1" destOrd="0" presId="urn:microsoft.com/office/officeart/2005/8/layout/list1"/>
    <dgm:cxn modelId="{A8B346CF-F68C-44E6-9E0C-1282F56E6290}" type="presParOf" srcId="{07C4D33B-6A40-49DF-AFFF-AAD79F473DB5}" destId="{15534037-78EC-4AF3-B2CB-3F9FEECAE35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8C2C94C-7F68-4FEB-A450-3AADFD3846C9}" type="doc">
      <dgm:prSet loTypeId="urn:microsoft.com/office/officeart/2005/8/layout/equation2" loCatId="process" qsTypeId="urn:microsoft.com/office/officeart/2005/8/quickstyle/simple2" qsCatId="simple" csTypeId="urn:microsoft.com/office/officeart/2005/8/colors/accent1_2" csCatId="accent1" phldr="1"/>
      <dgm:spPr/>
    </dgm:pt>
    <dgm:pt modelId="{A517E9E0-7E30-4924-A82A-E79E4BF85D58}">
      <dgm:prSet phldrT="[Texto]"/>
      <dgm:spPr>
        <a:solidFill>
          <a:srgbClr val="002060"/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LEGAL: Establecida por ley</a:t>
          </a:r>
        </a:p>
      </dgm:t>
    </dgm:pt>
    <dgm:pt modelId="{20144B38-0CB0-4689-97B5-99DF417250E1}" type="parTrans" cxnId="{3DCF0109-FB73-44E5-A866-7AA7542D5C6A}">
      <dgm:prSet/>
      <dgm:spPr/>
      <dgm:t>
        <a:bodyPr/>
        <a:lstStyle/>
        <a:p>
          <a:endParaRPr lang="es-ES"/>
        </a:p>
      </dgm:t>
    </dgm:pt>
    <dgm:pt modelId="{B54B65C8-1978-4232-8201-535DBF82A532}" type="sibTrans" cxnId="{3DCF0109-FB73-44E5-A866-7AA7542D5C6A}">
      <dgm:prSet/>
      <dgm:spPr/>
      <dgm:t>
        <a:bodyPr/>
        <a:lstStyle/>
        <a:p>
          <a:endParaRPr lang="es-ES"/>
        </a:p>
      </dgm:t>
    </dgm:pt>
    <dgm:pt modelId="{3528070C-E397-4CD0-90AF-2CE35965E250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GRATIFICACIÓN</a:t>
          </a:r>
        </a:p>
      </dgm:t>
    </dgm:pt>
    <dgm:pt modelId="{9265A6A1-AFF4-4D31-8BFF-99CF93F0D642}" type="parTrans" cxnId="{3B653657-311C-409B-B08E-AEB3F017A580}">
      <dgm:prSet/>
      <dgm:spPr/>
      <dgm:t>
        <a:bodyPr/>
        <a:lstStyle/>
        <a:p>
          <a:endParaRPr lang="es-ES"/>
        </a:p>
      </dgm:t>
    </dgm:pt>
    <dgm:pt modelId="{A292312F-1EC3-4D45-B49F-CE14481B426B}" type="sibTrans" cxnId="{3B653657-311C-409B-B08E-AEB3F017A580}">
      <dgm:prSet/>
      <dgm:spPr/>
      <dgm:t>
        <a:bodyPr/>
        <a:lstStyle/>
        <a:p>
          <a:endParaRPr lang="es-ES"/>
        </a:p>
      </dgm:t>
    </dgm:pt>
    <dgm:pt modelId="{F1F8993A-D892-40C9-9246-299AF3F82E8F}">
      <dgm:prSet/>
      <dgm:spPr>
        <a:solidFill>
          <a:srgbClr val="002060"/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CONTRACTUAL: Acuerdo de partes</a:t>
          </a:r>
        </a:p>
      </dgm:t>
    </dgm:pt>
    <dgm:pt modelId="{9556C92E-67DF-4792-B9DA-B3445582AD29}" type="parTrans" cxnId="{B802636C-BB6A-4E4A-9837-CF4F6F0ADEE6}">
      <dgm:prSet/>
      <dgm:spPr/>
      <dgm:t>
        <a:bodyPr/>
        <a:lstStyle/>
        <a:p>
          <a:endParaRPr lang="es-ES"/>
        </a:p>
      </dgm:t>
    </dgm:pt>
    <dgm:pt modelId="{C35B3D45-30A3-4817-8DB0-55E5149394C5}" type="sibTrans" cxnId="{B802636C-BB6A-4E4A-9837-CF4F6F0ADEE6}">
      <dgm:prSet/>
      <dgm:spPr/>
      <dgm:t>
        <a:bodyPr/>
        <a:lstStyle/>
        <a:p>
          <a:endParaRPr lang="es-ES"/>
        </a:p>
      </dgm:t>
    </dgm:pt>
    <dgm:pt modelId="{6135F247-2D36-4A48-B257-85B7007EF6BE}">
      <dgm:prSet/>
      <dgm:spPr>
        <a:solidFill>
          <a:srgbClr val="002060"/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VOLUNTARIA: Otorga la empresa</a:t>
          </a:r>
        </a:p>
      </dgm:t>
    </dgm:pt>
    <dgm:pt modelId="{DEE0BF57-0573-4E81-A7BB-85CE763BEA1F}" type="parTrans" cxnId="{A668AC79-B7F7-4ACE-B164-679A031843D8}">
      <dgm:prSet/>
      <dgm:spPr/>
      <dgm:t>
        <a:bodyPr/>
        <a:lstStyle/>
        <a:p>
          <a:endParaRPr lang="es-ES"/>
        </a:p>
      </dgm:t>
    </dgm:pt>
    <dgm:pt modelId="{1EAA9055-56BF-4280-AD9B-3C3D3C0B6B52}" type="sibTrans" cxnId="{A668AC79-B7F7-4ACE-B164-679A031843D8}">
      <dgm:prSet/>
      <dgm:spPr/>
      <dgm:t>
        <a:bodyPr/>
        <a:lstStyle/>
        <a:p>
          <a:endParaRPr lang="es-ES"/>
        </a:p>
      </dgm:t>
    </dgm:pt>
    <dgm:pt modelId="{B24E244E-CD49-4AA7-8B2F-60EDFF9EECF3}" type="pres">
      <dgm:prSet presAssocID="{38C2C94C-7F68-4FEB-A450-3AADFD3846C9}" presName="Name0" presStyleCnt="0">
        <dgm:presLayoutVars>
          <dgm:dir/>
          <dgm:resizeHandles val="exact"/>
        </dgm:presLayoutVars>
      </dgm:prSet>
      <dgm:spPr/>
    </dgm:pt>
    <dgm:pt modelId="{01889C32-1B17-4CC4-BBA5-CC379C45463E}" type="pres">
      <dgm:prSet presAssocID="{38C2C94C-7F68-4FEB-A450-3AADFD3846C9}" presName="vNodes" presStyleCnt="0"/>
      <dgm:spPr/>
    </dgm:pt>
    <dgm:pt modelId="{62FB3D1C-AA9A-4BE4-893C-F070837E3B08}" type="pres">
      <dgm:prSet presAssocID="{A517E9E0-7E30-4924-A82A-E79E4BF85D58}" presName="node" presStyleLbl="node1" presStyleIdx="0" presStyleCnt="4" custScaleX="240515" custScaleY="110001">
        <dgm:presLayoutVars>
          <dgm:bulletEnabled val="1"/>
        </dgm:presLayoutVars>
      </dgm:prSet>
      <dgm:spPr/>
    </dgm:pt>
    <dgm:pt modelId="{7B72B8C1-15A8-4ABE-82AD-2E798909F797}" type="pres">
      <dgm:prSet presAssocID="{B54B65C8-1978-4232-8201-535DBF82A532}" presName="spacerT" presStyleCnt="0"/>
      <dgm:spPr/>
    </dgm:pt>
    <dgm:pt modelId="{C8706913-D97A-4996-8EAF-9C8E8131691A}" type="pres">
      <dgm:prSet presAssocID="{B54B65C8-1978-4232-8201-535DBF82A532}" presName="sibTrans" presStyleLbl="sibTrans2D1" presStyleIdx="0" presStyleCnt="3"/>
      <dgm:spPr/>
    </dgm:pt>
    <dgm:pt modelId="{781F757F-F9AB-43A0-B7C8-0093A00D236F}" type="pres">
      <dgm:prSet presAssocID="{B54B65C8-1978-4232-8201-535DBF82A532}" presName="spacerB" presStyleCnt="0"/>
      <dgm:spPr/>
    </dgm:pt>
    <dgm:pt modelId="{C6A61A91-3525-4901-A179-D428BC458786}" type="pres">
      <dgm:prSet presAssocID="{F1F8993A-D892-40C9-9246-299AF3F82E8F}" presName="node" presStyleLbl="node1" presStyleIdx="1" presStyleCnt="4" custScaleX="259375" custLinFactNeighborX="-402" custLinFactNeighborY="-49559">
        <dgm:presLayoutVars>
          <dgm:bulletEnabled val="1"/>
        </dgm:presLayoutVars>
      </dgm:prSet>
      <dgm:spPr/>
    </dgm:pt>
    <dgm:pt modelId="{230D000B-F980-49A0-9A5F-BCE7C03B48B6}" type="pres">
      <dgm:prSet presAssocID="{C35B3D45-30A3-4817-8DB0-55E5149394C5}" presName="spacerT" presStyleCnt="0"/>
      <dgm:spPr/>
    </dgm:pt>
    <dgm:pt modelId="{6CE58027-3674-41D6-B5B4-C543BF67BCEF}" type="pres">
      <dgm:prSet presAssocID="{C35B3D45-30A3-4817-8DB0-55E5149394C5}" presName="sibTrans" presStyleLbl="sibTrans2D1" presStyleIdx="1" presStyleCnt="3"/>
      <dgm:spPr/>
    </dgm:pt>
    <dgm:pt modelId="{D0DE25C1-BA8F-4946-8C4E-17513383BD53}" type="pres">
      <dgm:prSet presAssocID="{C35B3D45-30A3-4817-8DB0-55E5149394C5}" presName="spacerB" presStyleCnt="0"/>
      <dgm:spPr/>
    </dgm:pt>
    <dgm:pt modelId="{12D26398-DAAF-4F44-83CE-63DE02F19D10}" type="pres">
      <dgm:prSet presAssocID="{6135F247-2D36-4A48-B257-85B7007EF6BE}" presName="node" presStyleLbl="node1" presStyleIdx="2" presStyleCnt="4" custScaleX="259558">
        <dgm:presLayoutVars>
          <dgm:bulletEnabled val="1"/>
        </dgm:presLayoutVars>
      </dgm:prSet>
      <dgm:spPr/>
    </dgm:pt>
    <dgm:pt modelId="{94793354-3166-43E5-8E07-ADA798581578}" type="pres">
      <dgm:prSet presAssocID="{38C2C94C-7F68-4FEB-A450-3AADFD3846C9}" presName="sibTransLast" presStyleLbl="sibTrans2D1" presStyleIdx="2" presStyleCnt="3" custScaleX="155965" custLinFactNeighborX="76" custLinFactNeighborY="1338"/>
      <dgm:spPr/>
    </dgm:pt>
    <dgm:pt modelId="{F793E8F7-89DF-45C3-9D1C-BE5DB44DEDF2}" type="pres">
      <dgm:prSet presAssocID="{38C2C94C-7F68-4FEB-A450-3AADFD3846C9}" presName="connectorText" presStyleLbl="sibTrans2D1" presStyleIdx="2" presStyleCnt="3"/>
      <dgm:spPr/>
    </dgm:pt>
    <dgm:pt modelId="{5E729352-85B8-45BB-85F9-DFF45E82C3F6}" type="pres">
      <dgm:prSet presAssocID="{38C2C94C-7F68-4FEB-A450-3AADFD3846C9}" presName="lastNode" presStyleLbl="node1" presStyleIdx="3" presStyleCnt="4" custScaleX="169171">
        <dgm:presLayoutVars>
          <dgm:bulletEnabled val="1"/>
        </dgm:presLayoutVars>
      </dgm:prSet>
      <dgm:spPr/>
    </dgm:pt>
  </dgm:ptLst>
  <dgm:cxnLst>
    <dgm:cxn modelId="{3DCF0109-FB73-44E5-A866-7AA7542D5C6A}" srcId="{38C2C94C-7F68-4FEB-A450-3AADFD3846C9}" destId="{A517E9E0-7E30-4924-A82A-E79E4BF85D58}" srcOrd="0" destOrd="0" parTransId="{20144B38-0CB0-4689-97B5-99DF417250E1}" sibTransId="{B54B65C8-1978-4232-8201-535DBF82A532}"/>
    <dgm:cxn modelId="{AE11BF1A-A2A4-4EFC-B07C-B32A5E9CBE52}" type="presOf" srcId="{1EAA9055-56BF-4280-AD9B-3C3D3C0B6B52}" destId="{F793E8F7-89DF-45C3-9D1C-BE5DB44DEDF2}" srcOrd="1" destOrd="0" presId="urn:microsoft.com/office/officeart/2005/8/layout/equation2"/>
    <dgm:cxn modelId="{19BAB420-3664-4D48-8249-10E31EDA269A}" type="presOf" srcId="{F1F8993A-D892-40C9-9246-299AF3F82E8F}" destId="{C6A61A91-3525-4901-A179-D428BC458786}" srcOrd="0" destOrd="0" presId="urn:microsoft.com/office/officeart/2005/8/layout/equation2"/>
    <dgm:cxn modelId="{58F9C15B-CA94-4A3D-8B93-0161918960DC}" type="presOf" srcId="{B54B65C8-1978-4232-8201-535DBF82A532}" destId="{C8706913-D97A-4996-8EAF-9C8E8131691A}" srcOrd="0" destOrd="0" presId="urn:microsoft.com/office/officeart/2005/8/layout/equation2"/>
    <dgm:cxn modelId="{87AA2E5D-9ED1-445E-92E0-1BF6E1DE20B4}" type="presOf" srcId="{3528070C-E397-4CD0-90AF-2CE35965E250}" destId="{5E729352-85B8-45BB-85F9-DFF45E82C3F6}" srcOrd="0" destOrd="0" presId="urn:microsoft.com/office/officeart/2005/8/layout/equation2"/>
    <dgm:cxn modelId="{B802636C-BB6A-4E4A-9837-CF4F6F0ADEE6}" srcId="{38C2C94C-7F68-4FEB-A450-3AADFD3846C9}" destId="{F1F8993A-D892-40C9-9246-299AF3F82E8F}" srcOrd="1" destOrd="0" parTransId="{9556C92E-67DF-4792-B9DA-B3445582AD29}" sibTransId="{C35B3D45-30A3-4817-8DB0-55E5149394C5}"/>
    <dgm:cxn modelId="{3B653657-311C-409B-B08E-AEB3F017A580}" srcId="{38C2C94C-7F68-4FEB-A450-3AADFD3846C9}" destId="{3528070C-E397-4CD0-90AF-2CE35965E250}" srcOrd="3" destOrd="0" parTransId="{9265A6A1-AFF4-4D31-8BFF-99CF93F0D642}" sibTransId="{A292312F-1EC3-4D45-B49F-CE14481B426B}"/>
    <dgm:cxn modelId="{A668AC79-B7F7-4ACE-B164-679A031843D8}" srcId="{38C2C94C-7F68-4FEB-A450-3AADFD3846C9}" destId="{6135F247-2D36-4A48-B257-85B7007EF6BE}" srcOrd="2" destOrd="0" parTransId="{DEE0BF57-0573-4E81-A7BB-85CE763BEA1F}" sibTransId="{1EAA9055-56BF-4280-AD9B-3C3D3C0B6B52}"/>
    <dgm:cxn modelId="{539B5A96-429E-4FFB-B3CA-2CC1B0A74C8B}" type="presOf" srcId="{C35B3D45-30A3-4817-8DB0-55E5149394C5}" destId="{6CE58027-3674-41D6-B5B4-C543BF67BCEF}" srcOrd="0" destOrd="0" presId="urn:microsoft.com/office/officeart/2005/8/layout/equation2"/>
    <dgm:cxn modelId="{60E8ECA2-428F-429A-818C-E94286972104}" type="presOf" srcId="{6135F247-2D36-4A48-B257-85B7007EF6BE}" destId="{12D26398-DAAF-4F44-83CE-63DE02F19D10}" srcOrd="0" destOrd="0" presId="urn:microsoft.com/office/officeart/2005/8/layout/equation2"/>
    <dgm:cxn modelId="{D15395B4-B782-4B86-A6F6-C84F9128FEAB}" type="presOf" srcId="{1EAA9055-56BF-4280-AD9B-3C3D3C0B6B52}" destId="{94793354-3166-43E5-8E07-ADA798581578}" srcOrd="0" destOrd="0" presId="urn:microsoft.com/office/officeart/2005/8/layout/equation2"/>
    <dgm:cxn modelId="{407109C4-5640-4E35-B296-92D7F337E60C}" type="presOf" srcId="{A517E9E0-7E30-4924-A82A-E79E4BF85D58}" destId="{62FB3D1C-AA9A-4BE4-893C-F070837E3B08}" srcOrd="0" destOrd="0" presId="urn:microsoft.com/office/officeart/2005/8/layout/equation2"/>
    <dgm:cxn modelId="{EA25A4D6-9448-4854-947F-DE7A57FB8C8F}" type="presOf" srcId="{38C2C94C-7F68-4FEB-A450-3AADFD3846C9}" destId="{B24E244E-CD49-4AA7-8B2F-60EDFF9EECF3}" srcOrd="0" destOrd="0" presId="urn:microsoft.com/office/officeart/2005/8/layout/equation2"/>
    <dgm:cxn modelId="{F3A08E2D-705E-406E-90AD-6A08BB6E160F}" type="presParOf" srcId="{B24E244E-CD49-4AA7-8B2F-60EDFF9EECF3}" destId="{01889C32-1B17-4CC4-BBA5-CC379C45463E}" srcOrd="0" destOrd="0" presId="urn:microsoft.com/office/officeart/2005/8/layout/equation2"/>
    <dgm:cxn modelId="{21DB965C-5166-4B64-BA86-AE53C2A9B2E9}" type="presParOf" srcId="{01889C32-1B17-4CC4-BBA5-CC379C45463E}" destId="{62FB3D1C-AA9A-4BE4-893C-F070837E3B08}" srcOrd="0" destOrd="0" presId="urn:microsoft.com/office/officeart/2005/8/layout/equation2"/>
    <dgm:cxn modelId="{DAC9A704-384D-4BA4-83AA-B1C431B2AB7D}" type="presParOf" srcId="{01889C32-1B17-4CC4-BBA5-CC379C45463E}" destId="{7B72B8C1-15A8-4ABE-82AD-2E798909F797}" srcOrd="1" destOrd="0" presId="urn:microsoft.com/office/officeart/2005/8/layout/equation2"/>
    <dgm:cxn modelId="{F23801F7-110C-4369-98EC-1A9833A5E77E}" type="presParOf" srcId="{01889C32-1B17-4CC4-BBA5-CC379C45463E}" destId="{C8706913-D97A-4996-8EAF-9C8E8131691A}" srcOrd="2" destOrd="0" presId="urn:microsoft.com/office/officeart/2005/8/layout/equation2"/>
    <dgm:cxn modelId="{8D81E91B-AFE2-4483-9F47-564EEF8C68BB}" type="presParOf" srcId="{01889C32-1B17-4CC4-BBA5-CC379C45463E}" destId="{781F757F-F9AB-43A0-B7C8-0093A00D236F}" srcOrd="3" destOrd="0" presId="urn:microsoft.com/office/officeart/2005/8/layout/equation2"/>
    <dgm:cxn modelId="{35B77645-6FC9-4BF9-907E-257F8FDDCB8F}" type="presParOf" srcId="{01889C32-1B17-4CC4-BBA5-CC379C45463E}" destId="{C6A61A91-3525-4901-A179-D428BC458786}" srcOrd="4" destOrd="0" presId="urn:microsoft.com/office/officeart/2005/8/layout/equation2"/>
    <dgm:cxn modelId="{6A99AAE8-1EEA-4E10-8C7C-9FD9D125FD1A}" type="presParOf" srcId="{01889C32-1B17-4CC4-BBA5-CC379C45463E}" destId="{230D000B-F980-49A0-9A5F-BCE7C03B48B6}" srcOrd="5" destOrd="0" presId="urn:microsoft.com/office/officeart/2005/8/layout/equation2"/>
    <dgm:cxn modelId="{50CEF130-2715-45EA-A0A6-648D35D66408}" type="presParOf" srcId="{01889C32-1B17-4CC4-BBA5-CC379C45463E}" destId="{6CE58027-3674-41D6-B5B4-C543BF67BCEF}" srcOrd="6" destOrd="0" presId="urn:microsoft.com/office/officeart/2005/8/layout/equation2"/>
    <dgm:cxn modelId="{67439B9B-1015-4188-B1F4-DA90EEBB4F11}" type="presParOf" srcId="{01889C32-1B17-4CC4-BBA5-CC379C45463E}" destId="{D0DE25C1-BA8F-4946-8C4E-17513383BD53}" srcOrd="7" destOrd="0" presId="urn:microsoft.com/office/officeart/2005/8/layout/equation2"/>
    <dgm:cxn modelId="{D9D1B68A-05F1-40E6-BD0B-06135CDDDD3C}" type="presParOf" srcId="{01889C32-1B17-4CC4-BBA5-CC379C45463E}" destId="{12D26398-DAAF-4F44-83CE-63DE02F19D10}" srcOrd="8" destOrd="0" presId="urn:microsoft.com/office/officeart/2005/8/layout/equation2"/>
    <dgm:cxn modelId="{4CE074F6-805E-408B-B98B-0AD01125455B}" type="presParOf" srcId="{B24E244E-CD49-4AA7-8B2F-60EDFF9EECF3}" destId="{94793354-3166-43E5-8E07-ADA798581578}" srcOrd="1" destOrd="0" presId="urn:microsoft.com/office/officeart/2005/8/layout/equation2"/>
    <dgm:cxn modelId="{1BFF873A-A464-4A37-A785-D090B06C6610}" type="presParOf" srcId="{94793354-3166-43E5-8E07-ADA798581578}" destId="{F793E8F7-89DF-45C3-9D1C-BE5DB44DEDF2}" srcOrd="0" destOrd="0" presId="urn:microsoft.com/office/officeart/2005/8/layout/equation2"/>
    <dgm:cxn modelId="{C5885276-0F04-4534-A458-20313376F193}" type="presParOf" srcId="{B24E244E-CD49-4AA7-8B2F-60EDFF9EECF3}" destId="{5E729352-85B8-45BB-85F9-DFF45E82C3F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rgbClr val="002060"/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  OCASIONALES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BCB5EA47-622B-4636-94B0-41E0A6B92E69}" type="presOf" srcId="{C56FA269-4350-4D1F-B1B0-A1E76FA65323}" destId="{F2D33A1B-5535-4B54-A775-3748948DF82C}" srcOrd="0" destOrd="0" presId="urn:microsoft.com/office/officeart/2005/8/layout/vList2"/>
    <dgm:cxn modelId="{2EEE8C9D-4C7C-4014-A69F-EF04106896F1}" type="presOf" srcId="{44C4417B-A953-44E7-8969-4138DC5353E3}" destId="{C72A32AE-7613-4690-88B4-867EEDAA2510}" srcOrd="0" destOrd="0" presId="urn:microsoft.com/office/officeart/2005/8/layout/vList2"/>
    <dgm:cxn modelId="{F984991E-5611-441B-8344-F8D1AA982C3A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E955D7B-956A-4B37-9D1F-00DB1E108C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32ADD85-9529-4872-8A86-99765E7D2EF4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pPr algn="ctr"/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BONOS</a:t>
          </a:r>
        </a:p>
      </dgm:t>
    </dgm:pt>
    <dgm:pt modelId="{25FB5EC7-B473-4485-A4AA-8882D62427C9}" type="parTrans" cxnId="{CF9DDFCD-A38A-4961-96FA-ACF3FD735B6C}">
      <dgm:prSet/>
      <dgm:spPr/>
      <dgm:t>
        <a:bodyPr/>
        <a:lstStyle/>
        <a:p>
          <a:endParaRPr lang="es-ES"/>
        </a:p>
      </dgm:t>
    </dgm:pt>
    <dgm:pt modelId="{29F841CD-D0D2-4B0A-AFFA-478CA008DD37}" type="sibTrans" cxnId="{CF9DDFCD-A38A-4961-96FA-ACF3FD735B6C}">
      <dgm:prSet/>
      <dgm:spPr/>
      <dgm:t>
        <a:bodyPr/>
        <a:lstStyle/>
        <a:p>
          <a:endParaRPr lang="es-ES"/>
        </a:p>
      </dgm:t>
    </dgm:pt>
    <dgm:pt modelId="{237B0B54-A01E-45B6-87A9-77DAFC72BF24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pPr algn="ctr"/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AGUINALDOS</a:t>
          </a:r>
        </a:p>
      </dgm:t>
    </dgm:pt>
    <dgm:pt modelId="{D42E044B-7D5E-49A3-A39C-D6E0D1597632}" type="parTrans" cxnId="{DAF6EC17-F51E-43B2-854F-D65BC2CEA1D5}">
      <dgm:prSet/>
      <dgm:spPr/>
      <dgm:t>
        <a:bodyPr/>
        <a:lstStyle/>
        <a:p>
          <a:endParaRPr lang="es-ES"/>
        </a:p>
      </dgm:t>
    </dgm:pt>
    <dgm:pt modelId="{69F5FCA3-88B0-486B-BFA5-F5BF3053EB30}" type="sibTrans" cxnId="{DAF6EC17-F51E-43B2-854F-D65BC2CEA1D5}">
      <dgm:prSet/>
      <dgm:spPr/>
      <dgm:t>
        <a:bodyPr/>
        <a:lstStyle/>
        <a:p>
          <a:endParaRPr lang="es-ES"/>
        </a:p>
      </dgm:t>
    </dgm:pt>
    <dgm:pt modelId="{F394867D-1994-4599-A698-B136077FC4BB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pPr algn="ctr"/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PREMIOS</a:t>
          </a:r>
        </a:p>
      </dgm:t>
    </dgm:pt>
    <dgm:pt modelId="{EAF30923-6C83-448D-A0A5-18DD7C8A7515}" type="parTrans" cxnId="{091163BA-4025-44AD-87B1-5A248DB24632}">
      <dgm:prSet/>
      <dgm:spPr/>
      <dgm:t>
        <a:bodyPr/>
        <a:lstStyle/>
        <a:p>
          <a:endParaRPr lang="es-ES"/>
        </a:p>
      </dgm:t>
    </dgm:pt>
    <dgm:pt modelId="{237567D0-CB50-46D8-98A7-94214E6C3A8E}" type="sibTrans" cxnId="{091163BA-4025-44AD-87B1-5A248DB24632}">
      <dgm:prSet/>
      <dgm:spPr/>
      <dgm:t>
        <a:bodyPr/>
        <a:lstStyle/>
        <a:p>
          <a:endParaRPr lang="es-ES"/>
        </a:p>
      </dgm:t>
    </dgm:pt>
    <dgm:pt modelId="{7AB8B0A2-A7B0-4D9C-B092-9BDFD03DC7D8}" type="pres">
      <dgm:prSet presAssocID="{BE955D7B-956A-4B37-9D1F-00DB1E108CB9}" presName="linear" presStyleCnt="0">
        <dgm:presLayoutVars>
          <dgm:dir/>
          <dgm:animLvl val="lvl"/>
          <dgm:resizeHandles val="exact"/>
        </dgm:presLayoutVars>
      </dgm:prSet>
      <dgm:spPr/>
    </dgm:pt>
    <dgm:pt modelId="{6C460313-6F0A-46FA-959C-28F943B0EA0B}" type="pres">
      <dgm:prSet presAssocID="{332ADD85-9529-4872-8A86-99765E7D2EF4}" presName="parentLin" presStyleCnt="0"/>
      <dgm:spPr/>
    </dgm:pt>
    <dgm:pt modelId="{D9FA8E1C-5307-4A8C-976D-490D8A1B2E7A}" type="pres">
      <dgm:prSet presAssocID="{332ADD85-9529-4872-8A86-99765E7D2EF4}" presName="parentLeftMargin" presStyleLbl="node1" presStyleIdx="0" presStyleCnt="3"/>
      <dgm:spPr/>
    </dgm:pt>
    <dgm:pt modelId="{19DC8799-A2E4-47D4-A305-BC8EC83914B2}" type="pres">
      <dgm:prSet presAssocID="{332ADD85-9529-4872-8A86-99765E7D2EF4}" presName="parentText" presStyleLbl="node1" presStyleIdx="0" presStyleCnt="3" custScaleY="155187">
        <dgm:presLayoutVars>
          <dgm:chMax val="0"/>
          <dgm:bulletEnabled val="1"/>
        </dgm:presLayoutVars>
      </dgm:prSet>
      <dgm:spPr/>
    </dgm:pt>
    <dgm:pt modelId="{57C846F3-543F-49AC-BA51-29ED0BE8107B}" type="pres">
      <dgm:prSet presAssocID="{332ADD85-9529-4872-8A86-99765E7D2EF4}" presName="negativeSpace" presStyleCnt="0"/>
      <dgm:spPr/>
    </dgm:pt>
    <dgm:pt modelId="{A2433026-4C87-4716-B28F-440665A1AFBB}" type="pres">
      <dgm:prSet presAssocID="{332ADD85-9529-4872-8A86-99765E7D2EF4}" presName="childText" presStyleLbl="conFgAcc1" presStyleIdx="0" presStyleCnt="3">
        <dgm:presLayoutVars>
          <dgm:bulletEnabled val="1"/>
        </dgm:presLayoutVars>
      </dgm:prSet>
      <dgm:spPr/>
    </dgm:pt>
    <dgm:pt modelId="{2AFA9B2D-AA30-48B5-A2AE-5A9E24EB5514}" type="pres">
      <dgm:prSet presAssocID="{29F841CD-D0D2-4B0A-AFFA-478CA008DD37}" presName="spaceBetweenRectangles" presStyleCnt="0"/>
      <dgm:spPr/>
    </dgm:pt>
    <dgm:pt modelId="{55863520-741E-4A73-A06A-39F7D7EDFE20}" type="pres">
      <dgm:prSet presAssocID="{237B0B54-A01E-45B6-87A9-77DAFC72BF24}" presName="parentLin" presStyleCnt="0"/>
      <dgm:spPr/>
    </dgm:pt>
    <dgm:pt modelId="{85D05A14-3518-4B5D-966B-3EF22FAF2C57}" type="pres">
      <dgm:prSet presAssocID="{237B0B54-A01E-45B6-87A9-77DAFC72BF24}" presName="parentLeftMargin" presStyleLbl="node1" presStyleIdx="0" presStyleCnt="3"/>
      <dgm:spPr/>
    </dgm:pt>
    <dgm:pt modelId="{5BD0834A-209C-4529-825C-E2BCB9B1E33E}" type="pres">
      <dgm:prSet presAssocID="{237B0B54-A01E-45B6-87A9-77DAFC72BF24}" presName="parentText" presStyleLbl="node1" presStyleIdx="1" presStyleCnt="3" custScaleY="155187">
        <dgm:presLayoutVars>
          <dgm:chMax val="0"/>
          <dgm:bulletEnabled val="1"/>
        </dgm:presLayoutVars>
      </dgm:prSet>
      <dgm:spPr/>
    </dgm:pt>
    <dgm:pt modelId="{A1F9435F-F643-4CDF-A6E8-F10A91018DBF}" type="pres">
      <dgm:prSet presAssocID="{237B0B54-A01E-45B6-87A9-77DAFC72BF24}" presName="negativeSpace" presStyleCnt="0"/>
      <dgm:spPr/>
    </dgm:pt>
    <dgm:pt modelId="{F370F414-1227-499D-9CAC-B65296099673}" type="pres">
      <dgm:prSet presAssocID="{237B0B54-A01E-45B6-87A9-77DAFC72BF24}" presName="childText" presStyleLbl="conFgAcc1" presStyleIdx="1" presStyleCnt="3">
        <dgm:presLayoutVars>
          <dgm:bulletEnabled val="1"/>
        </dgm:presLayoutVars>
      </dgm:prSet>
      <dgm:spPr/>
    </dgm:pt>
    <dgm:pt modelId="{D1FBCB4B-D56B-4937-9FA0-A15062A29BAA}" type="pres">
      <dgm:prSet presAssocID="{69F5FCA3-88B0-486B-BFA5-F5BF3053EB30}" presName="spaceBetweenRectangles" presStyleCnt="0"/>
      <dgm:spPr/>
    </dgm:pt>
    <dgm:pt modelId="{90BFAB44-11C6-420F-BC88-6E8057F5164A}" type="pres">
      <dgm:prSet presAssocID="{F394867D-1994-4599-A698-B136077FC4BB}" presName="parentLin" presStyleCnt="0"/>
      <dgm:spPr/>
    </dgm:pt>
    <dgm:pt modelId="{C1789DDE-7FB1-4DF5-AC5B-F7D816ED7423}" type="pres">
      <dgm:prSet presAssocID="{F394867D-1994-4599-A698-B136077FC4BB}" presName="parentLeftMargin" presStyleLbl="node1" presStyleIdx="1" presStyleCnt="3"/>
      <dgm:spPr/>
    </dgm:pt>
    <dgm:pt modelId="{1B0E9B37-6271-4C81-99B1-67CDAA09F22F}" type="pres">
      <dgm:prSet presAssocID="{F394867D-1994-4599-A698-B136077FC4BB}" presName="parentText" presStyleLbl="node1" presStyleIdx="2" presStyleCnt="3" custScaleY="155187">
        <dgm:presLayoutVars>
          <dgm:chMax val="0"/>
          <dgm:bulletEnabled val="1"/>
        </dgm:presLayoutVars>
      </dgm:prSet>
      <dgm:spPr/>
    </dgm:pt>
    <dgm:pt modelId="{D3880765-FD19-4317-A4A9-4CDBDD1239BB}" type="pres">
      <dgm:prSet presAssocID="{F394867D-1994-4599-A698-B136077FC4BB}" presName="negativeSpace" presStyleCnt="0"/>
      <dgm:spPr/>
    </dgm:pt>
    <dgm:pt modelId="{58BB40C2-BDC1-4541-9E02-694486778B58}" type="pres">
      <dgm:prSet presAssocID="{F394867D-1994-4599-A698-B136077FC4B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91AE717-DA7A-4C4A-B85F-DBD868654DCD}" type="presOf" srcId="{237B0B54-A01E-45B6-87A9-77DAFC72BF24}" destId="{5BD0834A-209C-4529-825C-E2BCB9B1E33E}" srcOrd="1" destOrd="0" presId="urn:microsoft.com/office/officeart/2005/8/layout/list1"/>
    <dgm:cxn modelId="{DAF6EC17-F51E-43B2-854F-D65BC2CEA1D5}" srcId="{BE955D7B-956A-4B37-9D1F-00DB1E108CB9}" destId="{237B0B54-A01E-45B6-87A9-77DAFC72BF24}" srcOrd="1" destOrd="0" parTransId="{D42E044B-7D5E-49A3-A39C-D6E0D1597632}" sibTransId="{69F5FCA3-88B0-486B-BFA5-F5BF3053EB30}"/>
    <dgm:cxn modelId="{5E914919-D1A4-45BC-8952-4468EEE02AA7}" type="presOf" srcId="{BE955D7B-956A-4B37-9D1F-00DB1E108CB9}" destId="{7AB8B0A2-A7B0-4D9C-B092-9BDFD03DC7D8}" srcOrd="0" destOrd="0" presId="urn:microsoft.com/office/officeart/2005/8/layout/list1"/>
    <dgm:cxn modelId="{A98CAF32-7DDD-46AA-983E-3D6CCF81CF34}" type="presOf" srcId="{332ADD85-9529-4872-8A86-99765E7D2EF4}" destId="{D9FA8E1C-5307-4A8C-976D-490D8A1B2E7A}" srcOrd="0" destOrd="0" presId="urn:microsoft.com/office/officeart/2005/8/layout/list1"/>
    <dgm:cxn modelId="{224F9135-E819-4276-9337-12D60DC82A0F}" type="presOf" srcId="{237B0B54-A01E-45B6-87A9-77DAFC72BF24}" destId="{85D05A14-3518-4B5D-966B-3EF22FAF2C57}" srcOrd="0" destOrd="0" presId="urn:microsoft.com/office/officeart/2005/8/layout/list1"/>
    <dgm:cxn modelId="{09FCF949-C73C-45A5-8704-C42AADA615FA}" type="presOf" srcId="{F394867D-1994-4599-A698-B136077FC4BB}" destId="{1B0E9B37-6271-4C81-99B1-67CDAA09F22F}" srcOrd="1" destOrd="0" presId="urn:microsoft.com/office/officeart/2005/8/layout/list1"/>
    <dgm:cxn modelId="{BBA3D9A0-D566-43D0-AC3F-19CCA0B5FEAA}" type="presOf" srcId="{332ADD85-9529-4872-8A86-99765E7D2EF4}" destId="{19DC8799-A2E4-47D4-A305-BC8EC83914B2}" srcOrd="1" destOrd="0" presId="urn:microsoft.com/office/officeart/2005/8/layout/list1"/>
    <dgm:cxn modelId="{091163BA-4025-44AD-87B1-5A248DB24632}" srcId="{BE955D7B-956A-4B37-9D1F-00DB1E108CB9}" destId="{F394867D-1994-4599-A698-B136077FC4BB}" srcOrd="2" destOrd="0" parTransId="{EAF30923-6C83-448D-A0A5-18DD7C8A7515}" sibTransId="{237567D0-CB50-46D8-98A7-94214E6C3A8E}"/>
    <dgm:cxn modelId="{F3655AC8-5D23-48FA-B9A2-AD0DD98086B2}" type="presOf" srcId="{F394867D-1994-4599-A698-B136077FC4BB}" destId="{C1789DDE-7FB1-4DF5-AC5B-F7D816ED7423}" srcOrd="0" destOrd="0" presId="urn:microsoft.com/office/officeart/2005/8/layout/list1"/>
    <dgm:cxn modelId="{CF9DDFCD-A38A-4961-96FA-ACF3FD735B6C}" srcId="{BE955D7B-956A-4B37-9D1F-00DB1E108CB9}" destId="{332ADD85-9529-4872-8A86-99765E7D2EF4}" srcOrd="0" destOrd="0" parTransId="{25FB5EC7-B473-4485-A4AA-8882D62427C9}" sibTransId="{29F841CD-D0D2-4B0A-AFFA-478CA008DD37}"/>
    <dgm:cxn modelId="{EAC3426C-2567-49D2-9252-DC0EA51E2722}" type="presParOf" srcId="{7AB8B0A2-A7B0-4D9C-B092-9BDFD03DC7D8}" destId="{6C460313-6F0A-46FA-959C-28F943B0EA0B}" srcOrd="0" destOrd="0" presId="urn:microsoft.com/office/officeart/2005/8/layout/list1"/>
    <dgm:cxn modelId="{1967B9E4-522F-4836-B3DF-45D33CA21D37}" type="presParOf" srcId="{6C460313-6F0A-46FA-959C-28F943B0EA0B}" destId="{D9FA8E1C-5307-4A8C-976D-490D8A1B2E7A}" srcOrd="0" destOrd="0" presId="urn:microsoft.com/office/officeart/2005/8/layout/list1"/>
    <dgm:cxn modelId="{56E16729-F110-40DD-9433-94B9EACCD171}" type="presParOf" srcId="{6C460313-6F0A-46FA-959C-28F943B0EA0B}" destId="{19DC8799-A2E4-47D4-A305-BC8EC83914B2}" srcOrd="1" destOrd="0" presId="urn:microsoft.com/office/officeart/2005/8/layout/list1"/>
    <dgm:cxn modelId="{675D6378-3219-4837-97D2-5AD52B68CE5B}" type="presParOf" srcId="{7AB8B0A2-A7B0-4D9C-B092-9BDFD03DC7D8}" destId="{57C846F3-543F-49AC-BA51-29ED0BE8107B}" srcOrd="1" destOrd="0" presId="urn:microsoft.com/office/officeart/2005/8/layout/list1"/>
    <dgm:cxn modelId="{7EF48D80-ED8B-464C-9923-3204D434B343}" type="presParOf" srcId="{7AB8B0A2-A7B0-4D9C-B092-9BDFD03DC7D8}" destId="{A2433026-4C87-4716-B28F-440665A1AFBB}" srcOrd="2" destOrd="0" presId="urn:microsoft.com/office/officeart/2005/8/layout/list1"/>
    <dgm:cxn modelId="{0B4053A4-4F66-4E6A-84B7-2EAC53C24407}" type="presParOf" srcId="{7AB8B0A2-A7B0-4D9C-B092-9BDFD03DC7D8}" destId="{2AFA9B2D-AA30-48B5-A2AE-5A9E24EB5514}" srcOrd="3" destOrd="0" presId="urn:microsoft.com/office/officeart/2005/8/layout/list1"/>
    <dgm:cxn modelId="{7114AEFB-D538-4090-8102-61EF7E0C010E}" type="presParOf" srcId="{7AB8B0A2-A7B0-4D9C-B092-9BDFD03DC7D8}" destId="{55863520-741E-4A73-A06A-39F7D7EDFE20}" srcOrd="4" destOrd="0" presId="urn:microsoft.com/office/officeart/2005/8/layout/list1"/>
    <dgm:cxn modelId="{805A13FB-E85F-4BAE-9BA0-58A13439C255}" type="presParOf" srcId="{55863520-741E-4A73-A06A-39F7D7EDFE20}" destId="{85D05A14-3518-4B5D-966B-3EF22FAF2C57}" srcOrd="0" destOrd="0" presId="urn:microsoft.com/office/officeart/2005/8/layout/list1"/>
    <dgm:cxn modelId="{F7D757E3-812F-4867-AE0F-A9077971DBDB}" type="presParOf" srcId="{55863520-741E-4A73-A06A-39F7D7EDFE20}" destId="{5BD0834A-209C-4529-825C-E2BCB9B1E33E}" srcOrd="1" destOrd="0" presId="urn:microsoft.com/office/officeart/2005/8/layout/list1"/>
    <dgm:cxn modelId="{9742D4DD-97CB-4A57-B98E-199161AE25FC}" type="presParOf" srcId="{7AB8B0A2-A7B0-4D9C-B092-9BDFD03DC7D8}" destId="{A1F9435F-F643-4CDF-A6E8-F10A91018DBF}" srcOrd="5" destOrd="0" presId="urn:microsoft.com/office/officeart/2005/8/layout/list1"/>
    <dgm:cxn modelId="{19FFFB32-02B1-49F2-B2C9-30CF92F4D64F}" type="presParOf" srcId="{7AB8B0A2-A7B0-4D9C-B092-9BDFD03DC7D8}" destId="{F370F414-1227-499D-9CAC-B65296099673}" srcOrd="6" destOrd="0" presId="urn:microsoft.com/office/officeart/2005/8/layout/list1"/>
    <dgm:cxn modelId="{51F16C8C-C92E-4500-9021-8B409897901D}" type="presParOf" srcId="{7AB8B0A2-A7B0-4D9C-B092-9BDFD03DC7D8}" destId="{D1FBCB4B-D56B-4937-9FA0-A15062A29BAA}" srcOrd="7" destOrd="0" presId="urn:microsoft.com/office/officeart/2005/8/layout/list1"/>
    <dgm:cxn modelId="{68784BE3-8FFE-4293-91DE-A805ED158555}" type="presParOf" srcId="{7AB8B0A2-A7B0-4D9C-B092-9BDFD03DC7D8}" destId="{90BFAB44-11C6-420F-BC88-6E8057F5164A}" srcOrd="8" destOrd="0" presId="urn:microsoft.com/office/officeart/2005/8/layout/list1"/>
    <dgm:cxn modelId="{B73B8BD9-60D8-478C-A4C5-83141BE731F2}" type="presParOf" srcId="{90BFAB44-11C6-420F-BC88-6E8057F5164A}" destId="{C1789DDE-7FB1-4DF5-AC5B-F7D816ED7423}" srcOrd="0" destOrd="0" presId="urn:microsoft.com/office/officeart/2005/8/layout/list1"/>
    <dgm:cxn modelId="{1105F444-C02A-41FB-B3C2-1A53D28FD856}" type="presParOf" srcId="{90BFAB44-11C6-420F-BC88-6E8057F5164A}" destId="{1B0E9B37-6271-4C81-99B1-67CDAA09F22F}" srcOrd="1" destOrd="0" presId="urn:microsoft.com/office/officeart/2005/8/layout/list1"/>
    <dgm:cxn modelId="{DC996CCB-9B7A-4B62-B19E-6F3C64FAE263}" type="presParOf" srcId="{7AB8B0A2-A7B0-4D9C-B092-9BDFD03DC7D8}" destId="{D3880765-FD19-4317-A4A9-4CDBDD1239BB}" srcOrd="9" destOrd="0" presId="urn:microsoft.com/office/officeart/2005/8/layout/list1"/>
    <dgm:cxn modelId="{20DA32EA-3F27-4545-8A2D-7C4B9C8AFA17}" type="presParOf" srcId="{7AB8B0A2-A7B0-4D9C-B092-9BDFD03DC7D8}" destId="{58BB40C2-BDC1-4541-9E02-694486778B5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rgbClr val="002060"/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 NO IMPONIBLES: Asignaciones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65E11674-3875-4AA4-9067-D0A5F9D8BC15}" type="presOf" srcId="{C56FA269-4350-4D1F-B1B0-A1E76FA65323}" destId="{F2D33A1B-5535-4B54-A775-3748948DF82C}" srcOrd="0" destOrd="0" presId="urn:microsoft.com/office/officeart/2005/8/layout/vList2"/>
    <dgm:cxn modelId="{FBE4A6AF-CFB3-47C6-8FA7-79288B567E23}" type="presOf" srcId="{44C4417B-A953-44E7-8969-4138DC5353E3}" destId="{C72A32AE-7613-4690-88B4-867EEDAA2510}" srcOrd="0" destOrd="0" presId="urn:microsoft.com/office/officeart/2005/8/layout/vList2"/>
    <dgm:cxn modelId="{3F129055-88CA-471B-8BEA-CB92A896CD6E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E955D7B-956A-4B37-9D1F-00DB1E108C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32ADD85-9529-4872-8A86-99765E7D2EF4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MOVILIZACIÓN</a:t>
          </a:r>
        </a:p>
      </dgm:t>
    </dgm:pt>
    <dgm:pt modelId="{25FB5EC7-B473-4485-A4AA-8882D62427C9}" type="parTrans" cxnId="{CF9DDFCD-A38A-4961-96FA-ACF3FD735B6C}">
      <dgm:prSet/>
      <dgm:spPr/>
      <dgm:t>
        <a:bodyPr/>
        <a:lstStyle/>
        <a:p>
          <a:endParaRPr lang="es-ES"/>
        </a:p>
      </dgm:t>
    </dgm:pt>
    <dgm:pt modelId="{29F841CD-D0D2-4B0A-AFFA-478CA008DD37}" type="sibTrans" cxnId="{CF9DDFCD-A38A-4961-96FA-ACF3FD735B6C}">
      <dgm:prSet/>
      <dgm:spPr/>
      <dgm:t>
        <a:bodyPr/>
        <a:lstStyle/>
        <a:p>
          <a:endParaRPr lang="es-ES"/>
        </a:p>
      </dgm:t>
    </dgm:pt>
    <dgm:pt modelId="{237B0B54-A01E-45B6-87A9-77DAFC72BF24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COLACIÓN</a:t>
          </a:r>
        </a:p>
      </dgm:t>
    </dgm:pt>
    <dgm:pt modelId="{D42E044B-7D5E-49A3-A39C-D6E0D1597632}" type="parTrans" cxnId="{DAF6EC17-F51E-43B2-854F-D65BC2CEA1D5}">
      <dgm:prSet/>
      <dgm:spPr/>
      <dgm:t>
        <a:bodyPr/>
        <a:lstStyle/>
        <a:p>
          <a:endParaRPr lang="es-ES"/>
        </a:p>
      </dgm:t>
    </dgm:pt>
    <dgm:pt modelId="{69F5FCA3-88B0-486B-BFA5-F5BF3053EB30}" type="sibTrans" cxnId="{DAF6EC17-F51E-43B2-854F-D65BC2CEA1D5}">
      <dgm:prSet/>
      <dgm:spPr/>
      <dgm:t>
        <a:bodyPr/>
        <a:lstStyle/>
        <a:p>
          <a:endParaRPr lang="es-ES"/>
        </a:p>
      </dgm:t>
    </dgm:pt>
    <dgm:pt modelId="{F394867D-1994-4599-A698-B136077FC4BB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PÉRDIDA DE CAJA</a:t>
          </a:r>
        </a:p>
      </dgm:t>
    </dgm:pt>
    <dgm:pt modelId="{EAF30923-6C83-448D-A0A5-18DD7C8A7515}" type="parTrans" cxnId="{091163BA-4025-44AD-87B1-5A248DB24632}">
      <dgm:prSet/>
      <dgm:spPr/>
      <dgm:t>
        <a:bodyPr/>
        <a:lstStyle/>
        <a:p>
          <a:endParaRPr lang="es-ES"/>
        </a:p>
      </dgm:t>
    </dgm:pt>
    <dgm:pt modelId="{237567D0-CB50-46D8-98A7-94214E6C3A8E}" type="sibTrans" cxnId="{091163BA-4025-44AD-87B1-5A248DB24632}">
      <dgm:prSet/>
      <dgm:spPr/>
      <dgm:t>
        <a:bodyPr/>
        <a:lstStyle/>
        <a:p>
          <a:endParaRPr lang="es-ES"/>
        </a:p>
      </dgm:t>
    </dgm:pt>
    <dgm:pt modelId="{88190667-D613-4D96-852A-D4A263C21664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VIÁTICOS y ASIGNACIÓN FAMILIAR</a:t>
          </a:r>
        </a:p>
      </dgm:t>
    </dgm:pt>
    <dgm:pt modelId="{B40FF22C-8C67-4FB3-A714-08871F9BF633}" type="parTrans" cxnId="{013D8EE3-02C5-456A-A225-905E98E27D6B}">
      <dgm:prSet/>
      <dgm:spPr/>
      <dgm:t>
        <a:bodyPr/>
        <a:lstStyle/>
        <a:p>
          <a:endParaRPr lang="es-ES"/>
        </a:p>
      </dgm:t>
    </dgm:pt>
    <dgm:pt modelId="{1051B393-E345-4AB2-A258-308906296762}" type="sibTrans" cxnId="{013D8EE3-02C5-456A-A225-905E98E27D6B}">
      <dgm:prSet/>
      <dgm:spPr/>
      <dgm:t>
        <a:bodyPr/>
        <a:lstStyle/>
        <a:p>
          <a:endParaRPr lang="es-ES"/>
        </a:p>
      </dgm:t>
    </dgm:pt>
    <dgm:pt modelId="{E2E5DDD6-F68F-4B90-8AA6-71A41533837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INDEMNIZACIÓN</a:t>
          </a:r>
        </a:p>
      </dgm:t>
    </dgm:pt>
    <dgm:pt modelId="{69013024-12F2-44E9-B784-BB4DB91FC069}" type="parTrans" cxnId="{6AC4E698-032D-4529-B1B1-ACFD3508AA71}">
      <dgm:prSet/>
      <dgm:spPr/>
      <dgm:t>
        <a:bodyPr/>
        <a:lstStyle/>
        <a:p>
          <a:endParaRPr lang="es-ES"/>
        </a:p>
      </dgm:t>
    </dgm:pt>
    <dgm:pt modelId="{F09B174F-1471-47AE-B112-1D124BE1F135}" type="sibTrans" cxnId="{6AC4E698-032D-4529-B1B1-ACFD3508AA71}">
      <dgm:prSet/>
      <dgm:spPr/>
      <dgm:t>
        <a:bodyPr/>
        <a:lstStyle/>
        <a:p>
          <a:endParaRPr lang="es-ES"/>
        </a:p>
      </dgm:t>
    </dgm:pt>
    <dgm:pt modelId="{7AB8B0A2-A7B0-4D9C-B092-9BDFD03DC7D8}" type="pres">
      <dgm:prSet presAssocID="{BE955D7B-956A-4B37-9D1F-00DB1E108CB9}" presName="linear" presStyleCnt="0">
        <dgm:presLayoutVars>
          <dgm:dir/>
          <dgm:animLvl val="lvl"/>
          <dgm:resizeHandles val="exact"/>
        </dgm:presLayoutVars>
      </dgm:prSet>
      <dgm:spPr/>
    </dgm:pt>
    <dgm:pt modelId="{6C460313-6F0A-46FA-959C-28F943B0EA0B}" type="pres">
      <dgm:prSet presAssocID="{332ADD85-9529-4872-8A86-99765E7D2EF4}" presName="parentLin" presStyleCnt="0"/>
      <dgm:spPr/>
    </dgm:pt>
    <dgm:pt modelId="{D9FA8E1C-5307-4A8C-976D-490D8A1B2E7A}" type="pres">
      <dgm:prSet presAssocID="{332ADD85-9529-4872-8A86-99765E7D2EF4}" presName="parentLeftMargin" presStyleLbl="node1" presStyleIdx="0" presStyleCnt="5"/>
      <dgm:spPr/>
    </dgm:pt>
    <dgm:pt modelId="{19DC8799-A2E4-47D4-A305-BC8EC83914B2}" type="pres">
      <dgm:prSet presAssocID="{332ADD85-9529-4872-8A86-99765E7D2EF4}" presName="parentText" presStyleLbl="node1" presStyleIdx="0" presStyleCnt="5" custScaleY="124802">
        <dgm:presLayoutVars>
          <dgm:chMax val="0"/>
          <dgm:bulletEnabled val="1"/>
        </dgm:presLayoutVars>
      </dgm:prSet>
      <dgm:spPr/>
    </dgm:pt>
    <dgm:pt modelId="{57C846F3-543F-49AC-BA51-29ED0BE8107B}" type="pres">
      <dgm:prSet presAssocID="{332ADD85-9529-4872-8A86-99765E7D2EF4}" presName="negativeSpace" presStyleCnt="0"/>
      <dgm:spPr/>
    </dgm:pt>
    <dgm:pt modelId="{A2433026-4C87-4716-B28F-440665A1AFBB}" type="pres">
      <dgm:prSet presAssocID="{332ADD85-9529-4872-8A86-99765E7D2EF4}" presName="childText" presStyleLbl="conFgAcc1" presStyleIdx="0" presStyleCnt="5">
        <dgm:presLayoutVars>
          <dgm:bulletEnabled val="1"/>
        </dgm:presLayoutVars>
      </dgm:prSet>
      <dgm:spPr/>
    </dgm:pt>
    <dgm:pt modelId="{2AFA9B2D-AA30-48B5-A2AE-5A9E24EB5514}" type="pres">
      <dgm:prSet presAssocID="{29F841CD-D0D2-4B0A-AFFA-478CA008DD37}" presName="spaceBetweenRectangles" presStyleCnt="0"/>
      <dgm:spPr/>
    </dgm:pt>
    <dgm:pt modelId="{55863520-741E-4A73-A06A-39F7D7EDFE20}" type="pres">
      <dgm:prSet presAssocID="{237B0B54-A01E-45B6-87A9-77DAFC72BF24}" presName="parentLin" presStyleCnt="0"/>
      <dgm:spPr/>
    </dgm:pt>
    <dgm:pt modelId="{85D05A14-3518-4B5D-966B-3EF22FAF2C57}" type="pres">
      <dgm:prSet presAssocID="{237B0B54-A01E-45B6-87A9-77DAFC72BF24}" presName="parentLeftMargin" presStyleLbl="node1" presStyleIdx="0" presStyleCnt="5"/>
      <dgm:spPr/>
    </dgm:pt>
    <dgm:pt modelId="{5BD0834A-209C-4529-825C-E2BCB9B1E33E}" type="pres">
      <dgm:prSet presAssocID="{237B0B54-A01E-45B6-87A9-77DAFC72BF24}" presName="parentText" presStyleLbl="node1" presStyleIdx="1" presStyleCnt="5" custScaleY="113406">
        <dgm:presLayoutVars>
          <dgm:chMax val="0"/>
          <dgm:bulletEnabled val="1"/>
        </dgm:presLayoutVars>
      </dgm:prSet>
      <dgm:spPr/>
    </dgm:pt>
    <dgm:pt modelId="{A1F9435F-F643-4CDF-A6E8-F10A91018DBF}" type="pres">
      <dgm:prSet presAssocID="{237B0B54-A01E-45B6-87A9-77DAFC72BF24}" presName="negativeSpace" presStyleCnt="0"/>
      <dgm:spPr/>
    </dgm:pt>
    <dgm:pt modelId="{F370F414-1227-499D-9CAC-B65296099673}" type="pres">
      <dgm:prSet presAssocID="{237B0B54-A01E-45B6-87A9-77DAFC72BF24}" presName="childText" presStyleLbl="conFgAcc1" presStyleIdx="1" presStyleCnt="5">
        <dgm:presLayoutVars>
          <dgm:bulletEnabled val="1"/>
        </dgm:presLayoutVars>
      </dgm:prSet>
      <dgm:spPr/>
    </dgm:pt>
    <dgm:pt modelId="{D1FBCB4B-D56B-4937-9FA0-A15062A29BAA}" type="pres">
      <dgm:prSet presAssocID="{69F5FCA3-88B0-486B-BFA5-F5BF3053EB30}" presName="spaceBetweenRectangles" presStyleCnt="0"/>
      <dgm:spPr/>
    </dgm:pt>
    <dgm:pt modelId="{90BFAB44-11C6-420F-BC88-6E8057F5164A}" type="pres">
      <dgm:prSet presAssocID="{F394867D-1994-4599-A698-B136077FC4BB}" presName="parentLin" presStyleCnt="0"/>
      <dgm:spPr/>
    </dgm:pt>
    <dgm:pt modelId="{C1789DDE-7FB1-4DF5-AC5B-F7D816ED7423}" type="pres">
      <dgm:prSet presAssocID="{F394867D-1994-4599-A698-B136077FC4BB}" presName="parentLeftMargin" presStyleLbl="node1" presStyleIdx="1" presStyleCnt="5"/>
      <dgm:spPr/>
    </dgm:pt>
    <dgm:pt modelId="{1B0E9B37-6271-4C81-99B1-67CDAA09F22F}" type="pres">
      <dgm:prSet presAssocID="{F394867D-1994-4599-A698-B136077FC4BB}" presName="parentText" presStyleLbl="node1" presStyleIdx="2" presStyleCnt="5" custScaleY="113406">
        <dgm:presLayoutVars>
          <dgm:chMax val="0"/>
          <dgm:bulletEnabled val="1"/>
        </dgm:presLayoutVars>
      </dgm:prSet>
      <dgm:spPr/>
    </dgm:pt>
    <dgm:pt modelId="{D3880765-FD19-4317-A4A9-4CDBDD1239BB}" type="pres">
      <dgm:prSet presAssocID="{F394867D-1994-4599-A698-B136077FC4BB}" presName="negativeSpace" presStyleCnt="0"/>
      <dgm:spPr/>
    </dgm:pt>
    <dgm:pt modelId="{58BB40C2-BDC1-4541-9E02-694486778B58}" type="pres">
      <dgm:prSet presAssocID="{F394867D-1994-4599-A698-B136077FC4BB}" presName="childText" presStyleLbl="conFgAcc1" presStyleIdx="2" presStyleCnt="5">
        <dgm:presLayoutVars>
          <dgm:bulletEnabled val="1"/>
        </dgm:presLayoutVars>
      </dgm:prSet>
      <dgm:spPr/>
    </dgm:pt>
    <dgm:pt modelId="{E02D0C9E-D99E-47FE-A4A4-40BBBD83EB9F}" type="pres">
      <dgm:prSet presAssocID="{237567D0-CB50-46D8-98A7-94214E6C3A8E}" presName="spaceBetweenRectangles" presStyleCnt="0"/>
      <dgm:spPr/>
    </dgm:pt>
    <dgm:pt modelId="{04D8F6BF-2F9C-4760-BAB6-E973F379E443}" type="pres">
      <dgm:prSet presAssocID="{88190667-D613-4D96-852A-D4A263C21664}" presName="parentLin" presStyleCnt="0"/>
      <dgm:spPr/>
    </dgm:pt>
    <dgm:pt modelId="{4AC4BE0A-D484-4DFF-B1AE-26CEF99DCD45}" type="pres">
      <dgm:prSet presAssocID="{88190667-D613-4D96-852A-D4A263C21664}" presName="parentLeftMargin" presStyleLbl="node1" presStyleIdx="2" presStyleCnt="5"/>
      <dgm:spPr/>
    </dgm:pt>
    <dgm:pt modelId="{1C2D6D3F-E955-4D69-B48E-04B5D44C9DCA}" type="pres">
      <dgm:prSet presAssocID="{88190667-D613-4D96-852A-D4A263C21664}" presName="parentText" presStyleLbl="node1" presStyleIdx="3" presStyleCnt="5" custScaleY="98526">
        <dgm:presLayoutVars>
          <dgm:chMax val="0"/>
          <dgm:bulletEnabled val="1"/>
        </dgm:presLayoutVars>
      </dgm:prSet>
      <dgm:spPr/>
    </dgm:pt>
    <dgm:pt modelId="{A5366EE8-5E9D-4D84-BCAE-D15C477B5E3B}" type="pres">
      <dgm:prSet presAssocID="{88190667-D613-4D96-852A-D4A263C21664}" presName="negativeSpace" presStyleCnt="0"/>
      <dgm:spPr/>
    </dgm:pt>
    <dgm:pt modelId="{9EB4C5FB-5482-4B92-91ED-8290D46803D3}" type="pres">
      <dgm:prSet presAssocID="{88190667-D613-4D96-852A-D4A263C21664}" presName="childText" presStyleLbl="conFgAcc1" presStyleIdx="3" presStyleCnt="5">
        <dgm:presLayoutVars>
          <dgm:bulletEnabled val="1"/>
        </dgm:presLayoutVars>
      </dgm:prSet>
      <dgm:spPr/>
    </dgm:pt>
    <dgm:pt modelId="{FDB1FD44-5157-434E-AADB-FAF694DD2A75}" type="pres">
      <dgm:prSet presAssocID="{1051B393-E345-4AB2-A258-308906296762}" presName="spaceBetweenRectangles" presStyleCnt="0"/>
      <dgm:spPr/>
    </dgm:pt>
    <dgm:pt modelId="{D17FC948-8164-418B-8041-3E820944453D}" type="pres">
      <dgm:prSet presAssocID="{E2E5DDD6-F68F-4B90-8AA6-71A415338375}" presName="parentLin" presStyleCnt="0"/>
      <dgm:spPr/>
    </dgm:pt>
    <dgm:pt modelId="{C7DA2991-0E80-4994-8B3C-D48F293A45F6}" type="pres">
      <dgm:prSet presAssocID="{E2E5DDD6-F68F-4B90-8AA6-71A415338375}" presName="parentLeftMargin" presStyleLbl="node1" presStyleIdx="3" presStyleCnt="5"/>
      <dgm:spPr/>
    </dgm:pt>
    <dgm:pt modelId="{C1D42CC6-7734-488C-AB60-0B9746B9E660}" type="pres">
      <dgm:prSet presAssocID="{E2E5DDD6-F68F-4B90-8AA6-71A415338375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54926B26-BD3B-4A45-A33A-CD19D452BE0B}" type="pres">
      <dgm:prSet presAssocID="{E2E5DDD6-F68F-4B90-8AA6-71A415338375}" presName="negativeSpace" presStyleCnt="0"/>
      <dgm:spPr/>
    </dgm:pt>
    <dgm:pt modelId="{F39C7A62-9517-474F-9943-977ACF2B0000}" type="pres">
      <dgm:prSet presAssocID="{E2E5DDD6-F68F-4B90-8AA6-71A41533837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AF6EC17-F51E-43B2-854F-D65BC2CEA1D5}" srcId="{BE955D7B-956A-4B37-9D1F-00DB1E108CB9}" destId="{237B0B54-A01E-45B6-87A9-77DAFC72BF24}" srcOrd="1" destOrd="0" parTransId="{D42E044B-7D5E-49A3-A39C-D6E0D1597632}" sibTransId="{69F5FCA3-88B0-486B-BFA5-F5BF3053EB30}"/>
    <dgm:cxn modelId="{B485CB1A-3F6C-40E3-A3E5-2BA779B09BF2}" type="presOf" srcId="{88190667-D613-4D96-852A-D4A263C21664}" destId="{1C2D6D3F-E955-4D69-B48E-04B5D44C9DCA}" srcOrd="1" destOrd="0" presId="urn:microsoft.com/office/officeart/2005/8/layout/list1"/>
    <dgm:cxn modelId="{6A2B2E5B-093A-4405-A748-2A7205C2B71E}" type="presOf" srcId="{332ADD85-9529-4872-8A86-99765E7D2EF4}" destId="{19DC8799-A2E4-47D4-A305-BC8EC83914B2}" srcOrd="1" destOrd="0" presId="urn:microsoft.com/office/officeart/2005/8/layout/list1"/>
    <dgm:cxn modelId="{4199D247-8BF8-441C-A58D-AA3E0A3A51E0}" type="presOf" srcId="{332ADD85-9529-4872-8A86-99765E7D2EF4}" destId="{D9FA8E1C-5307-4A8C-976D-490D8A1B2E7A}" srcOrd="0" destOrd="0" presId="urn:microsoft.com/office/officeart/2005/8/layout/list1"/>
    <dgm:cxn modelId="{C52BE848-8B13-43D1-99D2-C6B5C4E4EF01}" type="presOf" srcId="{237B0B54-A01E-45B6-87A9-77DAFC72BF24}" destId="{5BD0834A-209C-4529-825C-E2BCB9B1E33E}" srcOrd="1" destOrd="0" presId="urn:microsoft.com/office/officeart/2005/8/layout/list1"/>
    <dgm:cxn modelId="{73134A4F-737E-4B0A-B055-FF51133E3F1A}" type="presOf" srcId="{E2E5DDD6-F68F-4B90-8AA6-71A415338375}" destId="{C1D42CC6-7734-488C-AB60-0B9746B9E660}" srcOrd="1" destOrd="0" presId="urn:microsoft.com/office/officeart/2005/8/layout/list1"/>
    <dgm:cxn modelId="{583BF67A-5C86-410C-A94A-DA5FE259430C}" type="presOf" srcId="{E2E5DDD6-F68F-4B90-8AA6-71A415338375}" destId="{C7DA2991-0E80-4994-8B3C-D48F293A45F6}" srcOrd="0" destOrd="0" presId="urn:microsoft.com/office/officeart/2005/8/layout/list1"/>
    <dgm:cxn modelId="{6AC4E698-032D-4529-B1B1-ACFD3508AA71}" srcId="{BE955D7B-956A-4B37-9D1F-00DB1E108CB9}" destId="{E2E5DDD6-F68F-4B90-8AA6-71A415338375}" srcOrd="4" destOrd="0" parTransId="{69013024-12F2-44E9-B784-BB4DB91FC069}" sibTransId="{F09B174F-1471-47AE-B112-1D124BE1F135}"/>
    <dgm:cxn modelId="{EDA6D09D-07ED-40FA-9486-3A3D5D7BEB23}" type="presOf" srcId="{BE955D7B-956A-4B37-9D1F-00DB1E108CB9}" destId="{7AB8B0A2-A7B0-4D9C-B092-9BDFD03DC7D8}" srcOrd="0" destOrd="0" presId="urn:microsoft.com/office/officeart/2005/8/layout/list1"/>
    <dgm:cxn modelId="{23555DA3-725D-4B22-A6CF-EF899DB2B6F9}" type="presOf" srcId="{237B0B54-A01E-45B6-87A9-77DAFC72BF24}" destId="{85D05A14-3518-4B5D-966B-3EF22FAF2C57}" srcOrd="0" destOrd="0" presId="urn:microsoft.com/office/officeart/2005/8/layout/list1"/>
    <dgm:cxn modelId="{091163BA-4025-44AD-87B1-5A248DB24632}" srcId="{BE955D7B-956A-4B37-9D1F-00DB1E108CB9}" destId="{F394867D-1994-4599-A698-B136077FC4BB}" srcOrd="2" destOrd="0" parTransId="{EAF30923-6C83-448D-A0A5-18DD7C8A7515}" sibTransId="{237567D0-CB50-46D8-98A7-94214E6C3A8E}"/>
    <dgm:cxn modelId="{CF9DDFCD-A38A-4961-96FA-ACF3FD735B6C}" srcId="{BE955D7B-956A-4B37-9D1F-00DB1E108CB9}" destId="{332ADD85-9529-4872-8A86-99765E7D2EF4}" srcOrd="0" destOrd="0" parTransId="{25FB5EC7-B473-4485-A4AA-8882D62427C9}" sibTransId="{29F841CD-D0D2-4B0A-AFFA-478CA008DD37}"/>
    <dgm:cxn modelId="{13B5CAD5-0938-4646-9E3C-1DB8DB3EF327}" type="presOf" srcId="{F394867D-1994-4599-A698-B136077FC4BB}" destId="{1B0E9B37-6271-4C81-99B1-67CDAA09F22F}" srcOrd="1" destOrd="0" presId="urn:microsoft.com/office/officeart/2005/8/layout/list1"/>
    <dgm:cxn modelId="{17137AE2-476F-4B90-AD5A-DFF1F0F20A13}" type="presOf" srcId="{88190667-D613-4D96-852A-D4A263C21664}" destId="{4AC4BE0A-D484-4DFF-B1AE-26CEF99DCD45}" srcOrd="0" destOrd="0" presId="urn:microsoft.com/office/officeart/2005/8/layout/list1"/>
    <dgm:cxn modelId="{013D8EE3-02C5-456A-A225-905E98E27D6B}" srcId="{BE955D7B-956A-4B37-9D1F-00DB1E108CB9}" destId="{88190667-D613-4D96-852A-D4A263C21664}" srcOrd="3" destOrd="0" parTransId="{B40FF22C-8C67-4FB3-A714-08871F9BF633}" sibTransId="{1051B393-E345-4AB2-A258-308906296762}"/>
    <dgm:cxn modelId="{953262E8-2394-42C1-98BA-30E39F5A8089}" type="presOf" srcId="{F394867D-1994-4599-A698-B136077FC4BB}" destId="{C1789DDE-7FB1-4DF5-AC5B-F7D816ED7423}" srcOrd="0" destOrd="0" presId="urn:microsoft.com/office/officeart/2005/8/layout/list1"/>
    <dgm:cxn modelId="{36D38B2A-BF55-4AE9-8C1F-C2354D7D4D1B}" type="presParOf" srcId="{7AB8B0A2-A7B0-4D9C-B092-9BDFD03DC7D8}" destId="{6C460313-6F0A-46FA-959C-28F943B0EA0B}" srcOrd="0" destOrd="0" presId="urn:microsoft.com/office/officeart/2005/8/layout/list1"/>
    <dgm:cxn modelId="{066F9FB6-B75E-4AAF-A7B2-7D890966D7E9}" type="presParOf" srcId="{6C460313-6F0A-46FA-959C-28F943B0EA0B}" destId="{D9FA8E1C-5307-4A8C-976D-490D8A1B2E7A}" srcOrd="0" destOrd="0" presId="urn:microsoft.com/office/officeart/2005/8/layout/list1"/>
    <dgm:cxn modelId="{5B4B27FB-65E2-4867-A4FF-81F94090ED8E}" type="presParOf" srcId="{6C460313-6F0A-46FA-959C-28F943B0EA0B}" destId="{19DC8799-A2E4-47D4-A305-BC8EC83914B2}" srcOrd="1" destOrd="0" presId="urn:microsoft.com/office/officeart/2005/8/layout/list1"/>
    <dgm:cxn modelId="{E79C7260-6122-47BE-A8F2-C8F4A1BB252C}" type="presParOf" srcId="{7AB8B0A2-A7B0-4D9C-B092-9BDFD03DC7D8}" destId="{57C846F3-543F-49AC-BA51-29ED0BE8107B}" srcOrd="1" destOrd="0" presId="urn:microsoft.com/office/officeart/2005/8/layout/list1"/>
    <dgm:cxn modelId="{9B9DA4A7-1859-46C4-A5E7-27E082931309}" type="presParOf" srcId="{7AB8B0A2-A7B0-4D9C-B092-9BDFD03DC7D8}" destId="{A2433026-4C87-4716-B28F-440665A1AFBB}" srcOrd="2" destOrd="0" presId="urn:microsoft.com/office/officeart/2005/8/layout/list1"/>
    <dgm:cxn modelId="{7BBA42BE-B75D-4845-BBD2-DF0F4EFEECBC}" type="presParOf" srcId="{7AB8B0A2-A7B0-4D9C-B092-9BDFD03DC7D8}" destId="{2AFA9B2D-AA30-48B5-A2AE-5A9E24EB5514}" srcOrd="3" destOrd="0" presId="urn:microsoft.com/office/officeart/2005/8/layout/list1"/>
    <dgm:cxn modelId="{0B274398-315E-4268-BC93-D3B37F34F07B}" type="presParOf" srcId="{7AB8B0A2-A7B0-4D9C-B092-9BDFD03DC7D8}" destId="{55863520-741E-4A73-A06A-39F7D7EDFE20}" srcOrd="4" destOrd="0" presId="urn:microsoft.com/office/officeart/2005/8/layout/list1"/>
    <dgm:cxn modelId="{53BAE4D7-00FF-45F4-ABF0-F440851550E0}" type="presParOf" srcId="{55863520-741E-4A73-A06A-39F7D7EDFE20}" destId="{85D05A14-3518-4B5D-966B-3EF22FAF2C57}" srcOrd="0" destOrd="0" presId="urn:microsoft.com/office/officeart/2005/8/layout/list1"/>
    <dgm:cxn modelId="{77547AEF-9516-4487-AC64-5F81952F4DC7}" type="presParOf" srcId="{55863520-741E-4A73-A06A-39F7D7EDFE20}" destId="{5BD0834A-209C-4529-825C-E2BCB9B1E33E}" srcOrd="1" destOrd="0" presId="urn:microsoft.com/office/officeart/2005/8/layout/list1"/>
    <dgm:cxn modelId="{25864B5D-5931-49A6-83D2-FAB290E9BA4E}" type="presParOf" srcId="{7AB8B0A2-A7B0-4D9C-B092-9BDFD03DC7D8}" destId="{A1F9435F-F643-4CDF-A6E8-F10A91018DBF}" srcOrd="5" destOrd="0" presId="urn:microsoft.com/office/officeart/2005/8/layout/list1"/>
    <dgm:cxn modelId="{76E02F7E-3E20-45B3-A875-6532D7AAC4F2}" type="presParOf" srcId="{7AB8B0A2-A7B0-4D9C-B092-9BDFD03DC7D8}" destId="{F370F414-1227-499D-9CAC-B65296099673}" srcOrd="6" destOrd="0" presId="urn:microsoft.com/office/officeart/2005/8/layout/list1"/>
    <dgm:cxn modelId="{3A549819-0D4D-4B80-91FF-E63E5795F12F}" type="presParOf" srcId="{7AB8B0A2-A7B0-4D9C-B092-9BDFD03DC7D8}" destId="{D1FBCB4B-D56B-4937-9FA0-A15062A29BAA}" srcOrd="7" destOrd="0" presId="urn:microsoft.com/office/officeart/2005/8/layout/list1"/>
    <dgm:cxn modelId="{5AB96FC3-D54E-4DDB-B701-20D2AF970B2E}" type="presParOf" srcId="{7AB8B0A2-A7B0-4D9C-B092-9BDFD03DC7D8}" destId="{90BFAB44-11C6-420F-BC88-6E8057F5164A}" srcOrd="8" destOrd="0" presId="urn:microsoft.com/office/officeart/2005/8/layout/list1"/>
    <dgm:cxn modelId="{6FABEEF7-B7E6-4281-8C1E-63091E46AF2D}" type="presParOf" srcId="{90BFAB44-11C6-420F-BC88-6E8057F5164A}" destId="{C1789DDE-7FB1-4DF5-AC5B-F7D816ED7423}" srcOrd="0" destOrd="0" presId="urn:microsoft.com/office/officeart/2005/8/layout/list1"/>
    <dgm:cxn modelId="{D9E3BBED-60F3-4736-9CE4-4E2FB0ACABD4}" type="presParOf" srcId="{90BFAB44-11C6-420F-BC88-6E8057F5164A}" destId="{1B0E9B37-6271-4C81-99B1-67CDAA09F22F}" srcOrd="1" destOrd="0" presId="urn:microsoft.com/office/officeart/2005/8/layout/list1"/>
    <dgm:cxn modelId="{6DE95447-362E-4A15-8498-16ACB29C00A4}" type="presParOf" srcId="{7AB8B0A2-A7B0-4D9C-B092-9BDFD03DC7D8}" destId="{D3880765-FD19-4317-A4A9-4CDBDD1239BB}" srcOrd="9" destOrd="0" presId="urn:microsoft.com/office/officeart/2005/8/layout/list1"/>
    <dgm:cxn modelId="{87A03E0C-1742-4235-9311-CC52AB8657E3}" type="presParOf" srcId="{7AB8B0A2-A7B0-4D9C-B092-9BDFD03DC7D8}" destId="{58BB40C2-BDC1-4541-9E02-694486778B58}" srcOrd="10" destOrd="0" presId="urn:microsoft.com/office/officeart/2005/8/layout/list1"/>
    <dgm:cxn modelId="{E5E392EB-6B81-4310-9768-199171D31F8B}" type="presParOf" srcId="{7AB8B0A2-A7B0-4D9C-B092-9BDFD03DC7D8}" destId="{E02D0C9E-D99E-47FE-A4A4-40BBBD83EB9F}" srcOrd="11" destOrd="0" presId="urn:microsoft.com/office/officeart/2005/8/layout/list1"/>
    <dgm:cxn modelId="{83270729-2845-4989-8893-47338C776AA8}" type="presParOf" srcId="{7AB8B0A2-A7B0-4D9C-B092-9BDFD03DC7D8}" destId="{04D8F6BF-2F9C-4760-BAB6-E973F379E443}" srcOrd="12" destOrd="0" presId="urn:microsoft.com/office/officeart/2005/8/layout/list1"/>
    <dgm:cxn modelId="{39861C68-87A3-41BE-8BA3-0DCA26B471C5}" type="presParOf" srcId="{04D8F6BF-2F9C-4760-BAB6-E973F379E443}" destId="{4AC4BE0A-D484-4DFF-B1AE-26CEF99DCD45}" srcOrd="0" destOrd="0" presId="urn:microsoft.com/office/officeart/2005/8/layout/list1"/>
    <dgm:cxn modelId="{19ADD01B-C706-4B54-B35A-5B63303B577E}" type="presParOf" srcId="{04D8F6BF-2F9C-4760-BAB6-E973F379E443}" destId="{1C2D6D3F-E955-4D69-B48E-04B5D44C9DCA}" srcOrd="1" destOrd="0" presId="urn:microsoft.com/office/officeart/2005/8/layout/list1"/>
    <dgm:cxn modelId="{395F7B1A-2B49-48B3-9CB4-4729F69661BE}" type="presParOf" srcId="{7AB8B0A2-A7B0-4D9C-B092-9BDFD03DC7D8}" destId="{A5366EE8-5E9D-4D84-BCAE-D15C477B5E3B}" srcOrd="13" destOrd="0" presId="urn:microsoft.com/office/officeart/2005/8/layout/list1"/>
    <dgm:cxn modelId="{E9A1456E-30D6-4D05-8753-D34D8A154639}" type="presParOf" srcId="{7AB8B0A2-A7B0-4D9C-B092-9BDFD03DC7D8}" destId="{9EB4C5FB-5482-4B92-91ED-8290D46803D3}" srcOrd="14" destOrd="0" presId="urn:microsoft.com/office/officeart/2005/8/layout/list1"/>
    <dgm:cxn modelId="{329F4C5A-CA98-4EE4-8BB8-08C747C62C55}" type="presParOf" srcId="{7AB8B0A2-A7B0-4D9C-B092-9BDFD03DC7D8}" destId="{FDB1FD44-5157-434E-AADB-FAF694DD2A75}" srcOrd="15" destOrd="0" presId="urn:microsoft.com/office/officeart/2005/8/layout/list1"/>
    <dgm:cxn modelId="{B8601196-3CA5-4737-8335-7546F280DED6}" type="presParOf" srcId="{7AB8B0A2-A7B0-4D9C-B092-9BDFD03DC7D8}" destId="{D17FC948-8164-418B-8041-3E820944453D}" srcOrd="16" destOrd="0" presId="urn:microsoft.com/office/officeart/2005/8/layout/list1"/>
    <dgm:cxn modelId="{02342DB9-B565-4399-AC26-0ABC69F39BAB}" type="presParOf" srcId="{D17FC948-8164-418B-8041-3E820944453D}" destId="{C7DA2991-0E80-4994-8B3C-D48F293A45F6}" srcOrd="0" destOrd="0" presId="urn:microsoft.com/office/officeart/2005/8/layout/list1"/>
    <dgm:cxn modelId="{0A0CBA60-301D-4CA9-A77B-E7EC3F2C9CDE}" type="presParOf" srcId="{D17FC948-8164-418B-8041-3E820944453D}" destId="{C1D42CC6-7734-488C-AB60-0B9746B9E660}" srcOrd="1" destOrd="0" presId="urn:microsoft.com/office/officeart/2005/8/layout/list1"/>
    <dgm:cxn modelId="{DDB39DAC-A3AC-4B71-BA4D-173B2679C4C8}" type="presParOf" srcId="{7AB8B0A2-A7B0-4D9C-B092-9BDFD03DC7D8}" destId="{54926B26-BD3B-4A45-A33A-CD19D452BE0B}" srcOrd="17" destOrd="0" presId="urn:microsoft.com/office/officeart/2005/8/layout/list1"/>
    <dgm:cxn modelId="{A3E867F3-C958-4B75-801B-E1969E31ED04}" type="presParOf" srcId="{7AB8B0A2-A7B0-4D9C-B092-9BDFD03DC7D8}" destId="{F39C7A62-9517-474F-9943-977ACF2B000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6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DESCUENTOS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BD89D040-8A54-47B5-8ABE-957ECF9ABF33}" type="presOf" srcId="{C56FA269-4350-4D1F-B1B0-A1E76FA65323}" destId="{F2D33A1B-5535-4B54-A775-3748948DF82C}" srcOrd="0" destOrd="0" presId="urn:microsoft.com/office/officeart/2005/8/layout/vList2"/>
    <dgm:cxn modelId="{531B3649-CD47-4867-AECB-66823161A8DD}" type="presOf" srcId="{44C4417B-A953-44E7-8969-4138DC5353E3}" destId="{C72A32AE-7613-4690-88B4-867EEDAA2510}" srcOrd="0" destOrd="0" presId="urn:microsoft.com/office/officeart/2005/8/layout/vList2"/>
    <dgm:cxn modelId="{F6B15060-7C49-423E-BC9C-69AA09AD2F64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A21748B3-C6E3-453B-B4D9-FF1E2132C11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483E8C8-EC25-4B45-9066-911C7276D898}">
      <dgm:prSet phldrT="[Texto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LEGALES</a:t>
          </a:r>
        </a:p>
      </dgm:t>
    </dgm:pt>
    <dgm:pt modelId="{A6E683AC-6AF1-47F8-AC13-7D7AD90C1B94}" type="parTrans" cxnId="{09B9AE1F-A31B-483E-94DD-BC6D41F80F91}">
      <dgm:prSet/>
      <dgm:spPr/>
      <dgm:t>
        <a:bodyPr/>
        <a:lstStyle/>
        <a:p>
          <a:endParaRPr lang="es-ES"/>
        </a:p>
      </dgm:t>
    </dgm:pt>
    <dgm:pt modelId="{69F9E4EA-7699-45B5-973F-A4B55D4E09B4}" type="sibTrans" cxnId="{09B9AE1F-A31B-483E-94DD-BC6D41F80F91}">
      <dgm:prSet/>
      <dgm:spPr/>
      <dgm:t>
        <a:bodyPr/>
        <a:lstStyle/>
        <a:p>
          <a:endParaRPr lang="es-ES"/>
        </a:p>
      </dgm:t>
    </dgm:pt>
    <dgm:pt modelId="{449C1832-925B-4F9B-A138-4B24D9C5BDB5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PREVISIONAL</a:t>
          </a:r>
        </a:p>
      </dgm:t>
    </dgm:pt>
    <dgm:pt modelId="{45C9CB48-6526-4D86-9D9A-D91BF4CB6D24}" type="parTrans" cxnId="{E8125F06-F266-4939-A7FF-34161BE9F39C}">
      <dgm:prSet/>
      <dgm:spPr/>
      <dgm:t>
        <a:bodyPr/>
        <a:lstStyle/>
        <a:p>
          <a:endParaRPr lang="es-ES" b="1"/>
        </a:p>
      </dgm:t>
    </dgm:pt>
    <dgm:pt modelId="{64C216D2-9306-4F3D-A86F-040C8FE1146F}" type="sibTrans" cxnId="{E8125F06-F266-4939-A7FF-34161BE9F39C}">
      <dgm:prSet/>
      <dgm:spPr/>
      <dgm:t>
        <a:bodyPr/>
        <a:lstStyle/>
        <a:p>
          <a:endParaRPr lang="es-ES"/>
        </a:p>
      </dgm:t>
    </dgm:pt>
    <dgm:pt modelId="{E974A7B7-5EB5-44D7-923B-95AD3B8DC2B4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dirty="0"/>
            <a:t>Fondo de Pensiones</a:t>
          </a:r>
        </a:p>
      </dgm:t>
    </dgm:pt>
    <dgm:pt modelId="{2589C64D-4A45-4FD6-8913-AB4DF5A1D449}" type="parTrans" cxnId="{79EF5D24-E406-4709-BA9C-DDB9E7F0BE79}">
      <dgm:prSet/>
      <dgm:spPr/>
      <dgm:t>
        <a:bodyPr/>
        <a:lstStyle/>
        <a:p>
          <a:endParaRPr lang="es-ES" b="1"/>
        </a:p>
      </dgm:t>
    </dgm:pt>
    <dgm:pt modelId="{0EBCE0FA-9FEB-48D7-9405-03BF6556160E}" type="sibTrans" cxnId="{79EF5D24-E406-4709-BA9C-DDB9E7F0BE79}">
      <dgm:prSet/>
      <dgm:spPr/>
      <dgm:t>
        <a:bodyPr/>
        <a:lstStyle/>
        <a:p>
          <a:endParaRPr lang="es-ES"/>
        </a:p>
      </dgm:t>
    </dgm:pt>
    <dgm:pt modelId="{6D10DAF4-89E1-4AA9-A74D-083E52DE5DD9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dirty="0"/>
            <a:t>Seguro Invalidez</a:t>
          </a:r>
        </a:p>
      </dgm:t>
    </dgm:pt>
    <dgm:pt modelId="{B03A6E43-9696-472C-9471-6EC8E1BA7E3D}" type="parTrans" cxnId="{60B63D68-4820-44B7-B40B-17FAEAAB3D26}">
      <dgm:prSet/>
      <dgm:spPr/>
      <dgm:t>
        <a:bodyPr/>
        <a:lstStyle/>
        <a:p>
          <a:endParaRPr lang="es-ES" b="1"/>
        </a:p>
      </dgm:t>
    </dgm:pt>
    <dgm:pt modelId="{29A51A58-30D0-4EF9-B3C1-E3E586FBA954}" type="sibTrans" cxnId="{60B63D68-4820-44B7-B40B-17FAEAAB3D26}">
      <dgm:prSet/>
      <dgm:spPr/>
      <dgm:t>
        <a:bodyPr/>
        <a:lstStyle/>
        <a:p>
          <a:endParaRPr lang="es-ES"/>
        </a:p>
      </dgm:t>
    </dgm:pt>
    <dgm:pt modelId="{6792BBF0-57AF-4A6D-B841-1921045022E3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IMPUESTOS</a:t>
          </a:r>
        </a:p>
      </dgm:t>
    </dgm:pt>
    <dgm:pt modelId="{C896CAD4-2787-402B-8992-4E0EFA9817B4}" type="parTrans" cxnId="{7C9B5153-56F5-45A2-BFEC-BF7520202453}">
      <dgm:prSet/>
      <dgm:spPr/>
      <dgm:t>
        <a:bodyPr/>
        <a:lstStyle/>
        <a:p>
          <a:endParaRPr lang="es-ES" b="1"/>
        </a:p>
      </dgm:t>
    </dgm:pt>
    <dgm:pt modelId="{43853302-8562-4B82-B299-A1BEDADFD6ED}" type="sibTrans" cxnId="{7C9B5153-56F5-45A2-BFEC-BF7520202453}">
      <dgm:prSet/>
      <dgm:spPr/>
      <dgm:t>
        <a:bodyPr/>
        <a:lstStyle/>
        <a:p>
          <a:endParaRPr lang="es-ES"/>
        </a:p>
      </dgm:t>
    </dgm:pt>
    <dgm:pt modelId="{53C70FD2-237D-43D6-8172-F6E5AD03AD70}">
      <dgm:prSet phldrT="[Texto]"/>
      <dgm:spPr/>
      <dgm:t>
        <a:bodyPr/>
        <a:lstStyle/>
        <a:p>
          <a:r>
            <a:rPr lang="es-ES" dirty="0"/>
            <a:t>Único a la Renta</a:t>
          </a:r>
        </a:p>
      </dgm:t>
    </dgm:pt>
    <dgm:pt modelId="{60D2E206-47C9-41A2-A1C4-8A116EACB153}" type="parTrans" cxnId="{1535B11B-E677-403F-8FA2-4D8D4F3A2F95}">
      <dgm:prSet/>
      <dgm:spPr/>
      <dgm:t>
        <a:bodyPr/>
        <a:lstStyle/>
        <a:p>
          <a:endParaRPr lang="es-ES" b="1"/>
        </a:p>
      </dgm:t>
    </dgm:pt>
    <dgm:pt modelId="{B02C0A1D-CC44-4BDC-A892-1E86DD79B2F2}" type="sibTrans" cxnId="{1535B11B-E677-403F-8FA2-4D8D4F3A2F95}">
      <dgm:prSet/>
      <dgm:spPr/>
      <dgm:t>
        <a:bodyPr/>
        <a:lstStyle/>
        <a:p>
          <a:endParaRPr lang="es-ES"/>
        </a:p>
      </dgm:t>
    </dgm:pt>
    <dgm:pt modelId="{9151A6D6-8F02-4788-9F83-149F435F7851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dirty="0"/>
            <a:t>Fondo de Salud</a:t>
          </a:r>
        </a:p>
      </dgm:t>
    </dgm:pt>
    <dgm:pt modelId="{1BE92BE4-D238-4C99-8A16-4EF6621D3AA2}" type="parTrans" cxnId="{56ADDF82-FD5D-4600-8527-EE2E065F9975}">
      <dgm:prSet/>
      <dgm:spPr/>
      <dgm:t>
        <a:bodyPr/>
        <a:lstStyle/>
        <a:p>
          <a:endParaRPr lang="es-ES" b="1"/>
        </a:p>
      </dgm:t>
    </dgm:pt>
    <dgm:pt modelId="{24DDAD99-27E1-47A2-8FFB-F0935739DC4D}" type="sibTrans" cxnId="{56ADDF82-FD5D-4600-8527-EE2E065F9975}">
      <dgm:prSet/>
      <dgm:spPr/>
      <dgm:t>
        <a:bodyPr/>
        <a:lstStyle/>
        <a:p>
          <a:endParaRPr lang="es-ES"/>
        </a:p>
      </dgm:t>
    </dgm:pt>
    <dgm:pt modelId="{9952C8CE-A49F-4308-9872-4472A89265D2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dirty="0"/>
            <a:t>Retenciones</a:t>
          </a:r>
        </a:p>
      </dgm:t>
    </dgm:pt>
    <dgm:pt modelId="{C5E78DAA-BD1D-489E-A67A-C45CD76D7A76}" type="parTrans" cxnId="{570A8C2D-C0AC-4875-8929-36A98E1ED25F}">
      <dgm:prSet/>
      <dgm:spPr/>
      <dgm:t>
        <a:bodyPr/>
        <a:lstStyle/>
        <a:p>
          <a:endParaRPr lang="es-ES"/>
        </a:p>
      </dgm:t>
    </dgm:pt>
    <dgm:pt modelId="{5D67E692-12F8-4322-B092-C2F79773E82F}" type="sibTrans" cxnId="{570A8C2D-C0AC-4875-8929-36A98E1ED25F}">
      <dgm:prSet/>
      <dgm:spPr/>
      <dgm:t>
        <a:bodyPr/>
        <a:lstStyle/>
        <a:p>
          <a:endParaRPr lang="es-ES"/>
        </a:p>
      </dgm:t>
    </dgm:pt>
    <dgm:pt modelId="{8175BA66-B1E5-4B80-ABEB-9E95A70DAAA7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JUDICIALES</a:t>
          </a:r>
        </a:p>
      </dgm:t>
    </dgm:pt>
    <dgm:pt modelId="{2A0481A6-7F7F-45D2-9A0B-FDC4A13EE6F1}" type="parTrans" cxnId="{C1EE6059-7941-4616-ACE2-5EE3D125BE42}">
      <dgm:prSet/>
      <dgm:spPr/>
      <dgm:t>
        <a:bodyPr/>
        <a:lstStyle/>
        <a:p>
          <a:endParaRPr lang="es-ES" b="1"/>
        </a:p>
      </dgm:t>
    </dgm:pt>
    <dgm:pt modelId="{5400AD01-B68A-4385-B5EC-D63C75EB45B6}" type="sibTrans" cxnId="{C1EE6059-7941-4616-ACE2-5EE3D125BE42}">
      <dgm:prSet/>
      <dgm:spPr/>
      <dgm:t>
        <a:bodyPr/>
        <a:lstStyle/>
        <a:p>
          <a:endParaRPr lang="es-ES"/>
        </a:p>
      </dgm:t>
    </dgm:pt>
    <dgm:pt modelId="{23B1BE84-A31E-4067-B27E-88EA80214486}" type="pres">
      <dgm:prSet presAssocID="{A21748B3-C6E3-453B-B4D9-FF1E2132C11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4C265FA-49BF-41B1-93F3-7E6329607014}" type="pres">
      <dgm:prSet presAssocID="{D483E8C8-EC25-4B45-9066-911C7276D898}" presName="root1" presStyleCnt="0"/>
      <dgm:spPr/>
    </dgm:pt>
    <dgm:pt modelId="{07850ECB-4DC1-4E9F-8FBF-FC3C5EBAC970}" type="pres">
      <dgm:prSet presAssocID="{D483E8C8-EC25-4B45-9066-911C7276D898}" presName="LevelOneTextNode" presStyleLbl="node0" presStyleIdx="0" presStyleCnt="1">
        <dgm:presLayoutVars>
          <dgm:chPref val="3"/>
        </dgm:presLayoutVars>
      </dgm:prSet>
      <dgm:spPr/>
    </dgm:pt>
    <dgm:pt modelId="{7A01001E-171A-4494-AAB7-3AE270F7A42B}" type="pres">
      <dgm:prSet presAssocID="{D483E8C8-EC25-4B45-9066-911C7276D898}" presName="level2hierChild" presStyleCnt="0"/>
      <dgm:spPr/>
    </dgm:pt>
    <dgm:pt modelId="{7887AB5E-E738-4BC9-9DA2-B382C0172EF1}" type="pres">
      <dgm:prSet presAssocID="{45C9CB48-6526-4D86-9D9A-D91BF4CB6D24}" presName="conn2-1" presStyleLbl="parChTrans1D2" presStyleIdx="0" presStyleCnt="3"/>
      <dgm:spPr/>
    </dgm:pt>
    <dgm:pt modelId="{7148DC1E-4A8A-4323-9FC0-752EA9259A46}" type="pres">
      <dgm:prSet presAssocID="{45C9CB48-6526-4D86-9D9A-D91BF4CB6D24}" presName="connTx" presStyleLbl="parChTrans1D2" presStyleIdx="0" presStyleCnt="3"/>
      <dgm:spPr/>
    </dgm:pt>
    <dgm:pt modelId="{7755F82B-073F-428B-AF33-8DBC5494442D}" type="pres">
      <dgm:prSet presAssocID="{449C1832-925B-4F9B-A138-4B24D9C5BDB5}" presName="root2" presStyleCnt="0"/>
      <dgm:spPr/>
    </dgm:pt>
    <dgm:pt modelId="{9BCBB44B-9989-4E2D-A69E-9BA0F9973DFC}" type="pres">
      <dgm:prSet presAssocID="{449C1832-925B-4F9B-A138-4B24D9C5BDB5}" presName="LevelTwoTextNode" presStyleLbl="node2" presStyleIdx="0" presStyleCnt="3" custScaleX="123119">
        <dgm:presLayoutVars>
          <dgm:chPref val="3"/>
        </dgm:presLayoutVars>
      </dgm:prSet>
      <dgm:spPr/>
    </dgm:pt>
    <dgm:pt modelId="{FA26322C-8B9E-4F54-8EEA-6AC6E919387E}" type="pres">
      <dgm:prSet presAssocID="{449C1832-925B-4F9B-A138-4B24D9C5BDB5}" presName="level3hierChild" presStyleCnt="0"/>
      <dgm:spPr/>
    </dgm:pt>
    <dgm:pt modelId="{419C20CC-0F05-4B67-9408-E248E7D7B5C4}" type="pres">
      <dgm:prSet presAssocID="{2589C64D-4A45-4FD6-8913-AB4DF5A1D449}" presName="conn2-1" presStyleLbl="parChTrans1D3" presStyleIdx="0" presStyleCnt="5"/>
      <dgm:spPr/>
    </dgm:pt>
    <dgm:pt modelId="{6B9B7D97-58A4-4B1A-A9AB-EB59FFFF45AC}" type="pres">
      <dgm:prSet presAssocID="{2589C64D-4A45-4FD6-8913-AB4DF5A1D449}" presName="connTx" presStyleLbl="parChTrans1D3" presStyleIdx="0" presStyleCnt="5"/>
      <dgm:spPr/>
    </dgm:pt>
    <dgm:pt modelId="{AD956013-4548-4F2C-8120-EBDAC3E5476F}" type="pres">
      <dgm:prSet presAssocID="{E974A7B7-5EB5-44D7-923B-95AD3B8DC2B4}" presName="root2" presStyleCnt="0"/>
      <dgm:spPr/>
    </dgm:pt>
    <dgm:pt modelId="{921DE73A-62BC-4A0B-8B88-077B4D1DA66C}" type="pres">
      <dgm:prSet presAssocID="{E974A7B7-5EB5-44D7-923B-95AD3B8DC2B4}" presName="LevelTwoTextNode" presStyleLbl="node3" presStyleIdx="0" presStyleCnt="5" custScaleX="159097">
        <dgm:presLayoutVars>
          <dgm:chPref val="3"/>
        </dgm:presLayoutVars>
      </dgm:prSet>
      <dgm:spPr/>
    </dgm:pt>
    <dgm:pt modelId="{23C9DB6C-75BE-4067-B518-A8C9282DD37B}" type="pres">
      <dgm:prSet presAssocID="{E974A7B7-5EB5-44D7-923B-95AD3B8DC2B4}" presName="level3hierChild" presStyleCnt="0"/>
      <dgm:spPr/>
    </dgm:pt>
    <dgm:pt modelId="{56DC49BA-803C-47FB-887A-73328AD1AC6A}" type="pres">
      <dgm:prSet presAssocID="{B03A6E43-9696-472C-9471-6EC8E1BA7E3D}" presName="conn2-1" presStyleLbl="parChTrans1D3" presStyleIdx="1" presStyleCnt="5" custScaleX="2000000"/>
      <dgm:spPr/>
    </dgm:pt>
    <dgm:pt modelId="{077A0CA7-3D5A-46DE-83B0-0EED4FD215F0}" type="pres">
      <dgm:prSet presAssocID="{B03A6E43-9696-472C-9471-6EC8E1BA7E3D}" presName="connTx" presStyleLbl="parChTrans1D3" presStyleIdx="1" presStyleCnt="5"/>
      <dgm:spPr/>
    </dgm:pt>
    <dgm:pt modelId="{B60C7FBE-AC75-47FB-895A-7955D6DDAB04}" type="pres">
      <dgm:prSet presAssocID="{6D10DAF4-89E1-4AA9-A74D-083E52DE5DD9}" presName="root2" presStyleCnt="0"/>
      <dgm:spPr/>
    </dgm:pt>
    <dgm:pt modelId="{1D6A22CA-3274-4282-8A03-2BBD127628B0}" type="pres">
      <dgm:prSet presAssocID="{6D10DAF4-89E1-4AA9-A74D-083E52DE5DD9}" presName="LevelTwoTextNode" presStyleLbl="node3" presStyleIdx="1" presStyleCnt="5" custScaleX="158307">
        <dgm:presLayoutVars>
          <dgm:chPref val="3"/>
        </dgm:presLayoutVars>
      </dgm:prSet>
      <dgm:spPr/>
    </dgm:pt>
    <dgm:pt modelId="{EF259246-912D-4C97-86BE-F209014FB7AB}" type="pres">
      <dgm:prSet presAssocID="{6D10DAF4-89E1-4AA9-A74D-083E52DE5DD9}" presName="level3hierChild" presStyleCnt="0"/>
      <dgm:spPr/>
    </dgm:pt>
    <dgm:pt modelId="{20FB49C6-B513-442E-AF9C-5406FE882D26}" type="pres">
      <dgm:prSet presAssocID="{1BE92BE4-D238-4C99-8A16-4EF6621D3AA2}" presName="conn2-1" presStyleLbl="parChTrans1D3" presStyleIdx="2" presStyleCnt="5"/>
      <dgm:spPr/>
    </dgm:pt>
    <dgm:pt modelId="{44FCFAEB-1A20-46CA-8F56-ED8995E71408}" type="pres">
      <dgm:prSet presAssocID="{1BE92BE4-D238-4C99-8A16-4EF6621D3AA2}" presName="connTx" presStyleLbl="parChTrans1D3" presStyleIdx="2" presStyleCnt="5"/>
      <dgm:spPr/>
    </dgm:pt>
    <dgm:pt modelId="{BEAE6994-AD42-490B-81CE-D4C139CCB78D}" type="pres">
      <dgm:prSet presAssocID="{9151A6D6-8F02-4788-9F83-149F435F7851}" presName="root2" presStyleCnt="0"/>
      <dgm:spPr/>
    </dgm:pt>
    <dgm:pt modelId="{582D9966-E8C2-483A-8802-0EC93D126AC0}" type="pres">
      <dgm:prSet presAssocID="{9151A6D6-8F02-4788-9F83-149F435F7851}" presName="LevelTwoTextNode" presStyleLbl="node3" presStyleIdx="2" presStyleCnt="5" custScaleX="158307">
        <dgm:presLayoutVars>
          <dgm:chPref val="3"/>
        </dgm:presLayoutVars>
      </dgm:prSet>
      <dgm:spPr/>
    </dgm:pt>
    <dgm:pt modelId="{8E545C24-C21C-428B-841B-0087E587AAF2}" type="pres">
      <dgm:prSet presAssocID="{9151A6D6-8F02-4788-9F83-149F435F7851}" presName="level3hierChild" presStyleCnt="0"/>
      <dgm:spPr/>
    </dgm:pt>
    <dgm:pt modelId="{B6514483-0465-4E4D-8D32-DEB08DDCFE56}" type="pres">
      <dgm:prSet presAssocID="{C896CAD4-2787-402B-8992-4E0EFA9817B4}" presName="conn2-1" presStyleLbl="parChTrans1D2" presStyleIdx="1" presStyleCnt="3"/>
      <dgm:spPr/>
    </dgm:pt>
    <dgm:pt modelId="{7E85BA62-E289-418A-AAC9-C21E179F8346}" type="pres">
      <dgm:prSet presAssocID="{C896CAD4-2787-402B-8992-4E0EFA9817B4}" presName="connTx" presStyleLbl="parChTrans1D2" presStyleIdx="1" presStyleCnt="3"/>
      <dgm:spPr/>
    </dgm:pt>
    <dgm:pt modelId="{A419E518-EA4B-460A-8F2D-929BFAEB32DC}" type="pres">
      <dgm:prSet presAssocID="{6792BBF0-57AF-4A6D-B841-1921045022E3}" presName="root2" presStyleCnt="0"/>
      <dgm:spPr/>
    </dgm:pt>
    <dgm:pt modelId="{AAACD1DD-155D-4221-839C-DC8B05D15BB6}" type="pres">
      <dgm:prSet presAssocID="{6792BBF0-57AF-4A6D-B841-1921045022E3}" presName="LevelTwoTextNode" presStyleLbl="node2" presStyleIdx="1" presStyleCnt="3" custScaleX="123119">
        <dgm:presLayoutVars>
          <dgm:chPref val="3"/>
        </dgm:presLayoutVars>
      </dgm:prSet>
      <dgm:spPr/>
    </dgm:pt>
    <dgm:pt modelId="{FFFA3DD9-1EAE-454B-A205-65DA5E1B9EE2}" type="pres">
      <dgm:prSet presAssocID="{6792BBF0-57AF-4A6D-B841-1921045022E3}" presName="level3hierChild" presStyleCnt="0"/>
      <dgm:spPr/>
    </dgm:pt>
    <dgm:pt modelId="{63D05897-5F20-4525-9A74-5ECCC0CE3D32}" type="pres">
      <dgm:prSet presAssocID="{60D2E206-47C9-41A2-A1C4-8A116EACB153}" presName="conn2-1" presStyleLbl="parChTrans1D3" presStyleIdx="3" presStyleCnt="5" custScaleX="2000000"/>
      <dgm:spPr/>
    </dgm:pt>
    <dgm:pt modelId="{E4CF265D-5D96-42EF-8432-581E37873A1E}" type="pres">
      <dgm:prSet presAssocID="{60D2E206-47C9-41A2-A1C4-8A116EACB153}" presName="connTx" presStyleLbl="parChTrans1D3" presStyleIdx="3" presStyleCnt="5"/>
      <dgm:spPr/>
    </dgm:pt>
    <dgm:pt modelId="{78819AC2-EE4A-4194-A351-AFD81EAC467B}" type="pres">
      <dgm:prSet presAssocID="{53C70FD2-237D-43D6-8172-F6E5AD03AD70}" presName="root2" presStyleCnt="0"/>
      <dgm:spPr/>
    </dgm:pt>
    <dgm:pt modelId="{B62E2D69-6C38-4D19-A826-A8EC497D3CD7}" type="pres">
      <dgm:prSet presAssocID="{53C70FD2-237D-43D6-8172-F6E5AD03AD70}" presName="LevelTwoTextNode" presStyleLbl="node3" presStyleIdx="3" presStyleCnt="5" custScaleX="158307">
        <dgm:presLayoutVars>
          <dgm:chPref val="3"/>
        </dgm:presLayoutVars>
      </dgm:prSet>
      <dgm:spPr/>
    </dgm:pt>
    <dgm:pt modelId="{37948C42-30CD-4626-9DFB-8A5885E68FAE}" type="pres">
      <dgm:prSet presAssocID="{53C70FD2-237D-43D6-8172-F6E5AD03AD70}" presName="level3hierChild" presStyleCnt="0"/>
      <dgm:spPr/>
    </dgm:pt>
    <dgm:pt modelId="{FE88BF6A-69B8-4F05-A7AC-40069BE3BC89}" type="pres">
      <dgm:prSet presAssocID="{2A0481A6-7F7F-45D2-9A0B-FDC4A13EE6F1}" presName="conn2-1" presStyleLbl="parChTrans1D2" presStyleIdx="2" presStyleCnt="3"/>
      <dgm:spPr/>
    </dgm:pt>
    <dgm:pt modelId="{3FFB2F35-B5D1-4D20-BB5D-17E01179CB89}" type="pres">
      <dgm:prSet presAssocID="{2A0481A6-7F7F-45D2-9A0B-FDC4A13EE6F1}" presName="connTx" presStyleLbl="parChTrans1D2" presStyleIdx="2" presStyleCnt="3"/>
      <dgm:spPr/>
    </dgm:pt>
    <dgm:pt modelId="{55D0E3F1-4A0F-49DB-97C5-83F840121060}" type="pres">
      <dgm:prSet presAssocID="{8175BA66-B1E5-4B80-ABEB-9E95A70DAAA7}" presName="root2" presStyleCnt="0"/>
      <dgm:spPr/>
    </dgm:pt>
    <dgm:pt modelId="{6240C8B4-3B1B-402D-A943-3700CD00F332}" type="pres">
      <dgm:prSet presAssocID="{8175BA66-B1E5-4B80-ABEB-9E95A70DAAA7}" presName="LevelTwoTextNode" presStyleLbl="node2" presStyleIdx="2" presStyleCnt="3" custScaleX="123119">
        <dgm:presLayoutVars>
          <dgm:chPref val="3"/>
        </dgm:presLayoutVars>
      </dgm:prSet>
      <dgm:spPr/>
    </dgm:pt>
    <dgm:pt modelId="{5DEA67E7-E624-48D9-AB39-05199BAFA3E0}" type="pres">
      <dgm:prSet presAssocID="{8175BA66-B1E5-4B80-ABEB-9E95A70DAAA7}" presName="level3hierChild" presStyleCnt="0"/>
      <dgm:spPr/>
    </dgm:pt>
    <dgm:pt modelId="{CE9A236C-2744-4834-BFED-9E6D16E14D85}" type="pres">
      <dgm:prSet presAssocID="{C5E78DAA-BD1D-489E-A67A-C45CD76D7A76}" presName="conn2-1" presStyleLbl="parChTrans1D3" presStyleIdx="4" presStyleCnt="5" custScaleX="2000000"/>
      <dgm:spPr/>
    </dgm:pt>
    <dgm:pt modelId="{1043F7C8-56BA-4915-AEFB-9CE1DD078ACE}" type="pres">
      <dgm:prSet presAssocID="{C5E78DAA-BD1D-489E-A67A-C45CD76D7A76}" presName="connTx" presStyleLbl="parChTrans1D3" presStyleIdx="4" presStyleCnt="5"/>
      <dgm:spPr/>
    </dgm:pt>
    <dgm:pt modelId="{FB8D9F49-883A-454D-AEA7-393D48AA87F7}" type="pres">
      <dgm:prSet presAssocID="{9952C8CE-A49F-4308-9872-4472A89265D2}" presName="root2" presStyleCnt="0"/>
      <dgm:spPr/>
    </dgm:pt>
    <dgm:pt modelId="{67AA9ADD-D6EC-4F36-B60F-AF4CB1221AF8}" type="pres">
      <dgm:prSet presAssocID="{9952C8CE-A49F-4308-9872-4472A89265D2}" presName="LevelTwoTextNode" presStyleLbl="node3" presStyleIdx="4" presStyleCnt="5" custScaleX="158307">
        <dgm:presLayoutVars>
          <dgm:chPref val="3"/>
        </dgm:presLayoutVars>
      </dgm:prSet>
      <dgm:spPr/>
    </dgm:pt>
    <dgm:pt modelId="{EFFE8269-0841-4190-B637-DD925D3E0E09}" type="pres">
      <dgm:prSet presAssocID="{9952C8CE-A49F-4308-9872-4472A89265D2}" presName="level3hierChild" presStyleCnt="0"/>
      <dgm:spPr/>
    </dgm:pt>
  </dgm:ptLst>
  <dgm:cxnLst>
    <dgm:cxn modelId="{E8125F06-F266-4939-A7FF-34161BE9F39C}" srcId="{D483E8C8-EC25-4B45-9066-911C7276D898}" destId="{449C1832-925B-4F9B-A138-4B24D9C5BDB5}" srcOrd="0" destOrd="0" parTransId="{45C9CB48-6526-4D86-9D9A-D91BF4CB6D24}" sibTransId="{64C216D2-9306-4F3D-A86F-040C8FE1146F}"/>
    <dgm:cxn modelId="{91B94012-5B07-45E3-9F9D-D66AC7C1F5FC}" type="presOf" srcId="{A21748B3-C6E3-453B-B4D9-FF1E2132C114}" destId="{23B1BE84-A31E-4067-B27E-88EA80214486}" srcOrd="0" destOrd="0" presId="urn:microsoft.com/office/officeart/2005/8/layout/hierarchy2"/>
    <dgm:cxn modelId="{B607C712-E9F1-49C9-B93E-77E1E43FD3B0}" type="presOf" srcId="{9952C8CE-A49F-4308-9872-4472A89265D2}" destId="{67AA9ADD-D6EC-4F36-B60F-AF4CB1221AF8}" srcOrd="0" destOrd="0" presId="urn:microsoft.com/office/officeart/2005/8/layout/hierarchy2"/>
    <dgm:cxn modelId="{1535B11B-E677-403F-8FA2-4D8D4F3A2F95}" srcId="{6792BBF0-57AF-4A6D-B841-1921045022E3}" destId="{53C70FD2-237D-43D6-8172-F6E5AD03AD70}" srcOrd="0" destOrd="0" parTransId="{60D2E206-47C9-41A2-A1C4-8A116EACB153}" sibTransId="{B02C0A1D-CC44-4BDC-A892-1E86DD79B2F2}"/>
    <dgm:cxn modelId="{09B9AE1F-A31B-483E-94DD-BC6D41F80F91}" srcId="{A21748B3-C6E3-453B-B4D9-FF1E2132C114}" destId="{D483E8C8-EC25-4B45-9066-911C7276D898}" srcOrd="0" destOrd="0" parTransId="{A6E683AC-6AF1-47F8-AC13-7D7AD90C1B94}" sibTransId="{69F9E4EA-7699-45B5-973F-A4B55D4E09B4}"/>
    <dgm:cxn modelId="{79EF5D24-E406-4709-BA9C-DDB9E7F0BE79}" srcId="{449C1832-925B-4F9B-A138-4B24D9C5BDB5}" destId="{E974A7B7-5EB5-44D7-923B-95AD3B8DC2B4}" srcOrd="0" destOrd="0" parTransId="{2589C64D-4A45-4FD6-8913-AB4DF5A1D449}" sibTransId="{0EBCE0FA-9FEB-48D7-9405-03BF6556160E}"/>
    <dgm:cxn modelId="{CF1E932A-7043-4C36-BA41-F37AE1BB4641}" type="presOf" srcId="{2A0481A6-7F7F-45D2-9A0B-FDC4A13EE6F1}" destId="{3FFB2F35-B5D1-4D20-BB5D-17E01179CB89}" srcOrd="1" destOrd="0" presId="urn:microsoft.com/office/officeart/2005/8/layout/hierarchy2"/>
    <dgm:cxn modelId="{3F7B742D-F91A-47E3-9687-48328B59264F}" type="presOf" srcId="{45C9CB48-6526-4D86-9D9A-D91BF4CB6D24}" destId="{7887AB5E-E738-4BC9-9DA2-B382C0172EF1}" srcOrd="0" destOrd="0" presId="urn:microsoft.com/office/officeart/2005/8/layout/hierarchy2"/>
    <dgm:cxn modelId="{570A8C2D-C0AC-4875-8929-36A98E1ED25F}" srcId="{8175BA66-B1E5-4B80-ABEB-9E95A70DAAA7}" destId="{9952C8CE-A49F-4308-9872-4472A89265D2}" srcOrd="0" destOrd="0" parTransId="{C5E78DAA-BD1D-489E-A67A-C45CD76D7A76}" sibTransId="{5D67E692-12F8-4322-B092-C2F79773E82F}"/>
    <dgm:cxn modelId="{5112043B-A60B-4DA7-982B-89D7167101E2}" type="presOf" srcId="{2589C64D-4A45-4FD6-8913-AB4DF5A1D449}" destId="{419C20CC-0F05-4B67-9408-E248E7D7B5C4}" srcOrd="0" destOrd="0" presId="urn:microsoft.com/office/officeart/2005/8/layout/hierarchy2"/>
    <dgm:cxn modelId="{1D5FE03B-5D80-4715-913B-A29DF9351272}" type="presOf" srcId="{C896CAD4-2787-402B-8992-4E0EFA9817B4}" destId="{7E85BA62-E289-418A-AAC9-C21E179F8346}" srcOrd="1" destOrd="0" presId="urn:microsoft.com/office/officeart/2005/8/layout/hierarchy2"/>
    <dgm:cxn modelId="{AB7C795E-D19D-4EF7-B9D3-FBCB452998CC}" type="presOf" srcId="{53C70FD2-237D-43D6-8172-F6E5AD03AD70}" destId="{B62E2D69-6C38-4D19-A826-A8EC497D3CD7}" srcOrd="0" destOrd="0" presId="urn:microsoft.com/office/officeart/2005/8/layout/hierarchy2"/>
    <dgm:cxn modelId="{C9E23262-8E6E-42F2-8E67-1E69A0B15D51}" type="presOf" srcId="{2A0481A6-7F7F-45D2-9A0B-FDC4A13EE6F1}" destId="{FE88BF6A-69B8-4F05-A7AC-40069BE3BC89}" srcOrd="0" destOrd="0" presId="urn:microsoft.com/office/officeart/2005/8/layout/hierarchy2"/>
    <dgm:cxn modelId="{60B63D68-4820-44B7-B40B-17FAEAAB3D26}" srcId="{449C1832-925B-4F9B-A138-4B24D9C5BDB5}" destId="{6D10DAF4-89E1-4AA9-A74D-083E52DE5DD9}" srcOrd="1" destOrd="0" parTransId="{B03A6E43-9696-472C-9471-6EC8E1BA7E3D}" sibTransId="{29A51A58-30D0-4EF9-B3C1-E3E586FBA954}"/>
    <dgm:cxn modelId="{0581436B-5840-4669-B785-CBDDA08983A8}" type="presOf" srcId="{449C1832-925B-4F9B-A138-4B24D9C5BDB5}" destId="{9BCBB44B-9989-4E2D-A69E-9BA0F9973DFC}" srcOrd="0" destOrd="0" presId="urn:microsoft.com/office/officeart/2005/8/layout/hierarchy2"/>
    <dgm:cxn modelId="{1B06A94D-9F66-40E2-8C26-757071B6664B}" type="presOf" srcId="{9151A6D6-8F02-4788-9F83-149F435F7851}" destId="{582D9966-E8C2-483A-8802-0EC93D126AC0}" srcOrd="0" destOrd="0" presId="urn:microsoft.com/office/officeart/2005/8/layout/hierarchy2"/>
    <dgm:cxn modelId="{7C9B5153-56F5-45A2-BFEC-BF7520202453}" srcId="{D483E8C8-EC25-4B45-9066-911C7276D898}" destId="{6792BBF0-57AF-4A6D-B841-1921045022E3}" srcOrd="1" destOrd="0" parTransId="{C896CAD4-2787-402B-8992-4E0EFA9817B4}" sibTransId="{43853302-8562-4B82-B299-A1BEDADFD6ED}"/>
    <dgm:cxn modelId="{3A50E055-AD77-45FD-981C-F5F0B8AB7534}" type="presOf" srcId="{C896CAD4-2787-402B-8992-4E0EFA9817B4}" destId="{B6514483-0465-4E4D-8D32-DEB08DDCFE56}" srcOrd="0" destOrd="0" presId="urn:microsoft.com/office/officeart/2005/8/layout/hierarchy2"/>
    <dgm:cxn modelId="{C2F65377-65A6-49FE-9199-4BB1F4AE3BCF}" type="presOf" srcId="{2589C64D-4A45-4FD6-8913-AB4DF5A1D449}" destId="{6B9B7D97-58A4-4B1A-A9AB-EB59FFFF45AC}" srcOrd="1" destOrd="0" presId="urn:microsoft.com/office/officeart/2005/8/layout/hierarchy2"/>
    <dgm:cxn modelId="{C1EE6059-7941-4616-ACE2-5EE3D125BE42}" srcId="{D483E8C8-EC25-4B45-9066-911C7276D898}" destId="{8175BA66-B1E5-4B80-ABEB-9E95A70DAAA7}" srcOrd="2" destOrd="0" parTransId="{2A0481A6-7F7F-45D2-9A0B-FDC4A13EE6F1}" sibTransId="{5400AD01-B68A-4385-B5EC-D63C75EB45B6}"/>
    <dgm:cxn modelId="{8FC23E7D-F8CD-4644-AFF0-2D528B036F14}" type="presOf" srcId="{60D2E206-47C9-41A2-A1C4-8A116EACB153}" destId="{63D05897-5F20-4525-9A74-5ECCC0CE3D32}" srcOrd="0" destOrd="0" presId="urn:microsoft.com/office/officeart/2005/8/layout/hierarchy2"/>
    <dgm:cxn modelId="{88849B80-6BFC-4455-8B5A-6BA49C47B233}" type="presOf" srcId="{C5E78DAA-BD1D-489E-A67A-C45CD76D7A76}" destId="{CE9A236C-2744-4834-BFED-9E6D16E14D85}" srcOrd="0" destOrd="0" presId="urn:microsoft.com/office/officeart/2005/8/layout/hierarchy2"/>
    <dgm:cxn modelId="{56ADDF82-FD5D-4600-8527-EE2E065F9975}" srcId="{449C1832-925B-4F9B-A138-4B24D9C5BDB5}" destId="{9151A6D6-8F02-4788-9F83-149F435F7851}" srcOrd="2" destOrd="0" parTransId="{1BE92BE4-D238-4C99-8A16-4EF6621D3AA2}" sibTransId="{24DDAD99-27E1-47A2-8FFB-F0935739DC4D}"/>
    <dgm:cxn modelId="{1A2D0A94-B14C-4219-9261-BA67E5C9A569}" type="presOf" srcId="{6792BBF0-57AF-4A6D-B841-1921045022E3}" destId="{AAACD1DD-155D-4221-839C-DC8B05D15BB6}" srcOrd="0" destOrd="0" presId="urn:microsoft.com/office/officeart/2005/8/layout/hierarchy2"/>
    <dgm:cxn modelId="{23FBD7A2-B976-4A5C-99C9-6AE2F463FB05}" type="presOf" srcId="{60D2E206-47C9-41A2-A1C4-8A116EACB153}" destId="{E4CF265D-5D96-42EF-8432-581E37873A1E}" srcOrd="1" destOrd="0" presId="urn:microsoft.com/office/officeart/2005/8/layout/hierarchy2"/>
    <dgm:cxn modelId="{852248A6-70A3-4399-A5FC-99BC728C3501}" type="presOf" srcId="{D483E8C8-EC25-4B45-9066-911C7276D898}" destId="{07850ECB-4DC1-4E9F-8FBF-FC3C5EBAC970}" srcOrd="0" destOrd="0" presId="urn:microsoft.com/office/officeart/2005/8/layout/hierarchy2"/>
    <dgm:cxn modelId="{699907B3-55E2-4A5A-AD48-A60648BC0847}" type="presOf" srcId="{45C9CB48-6526-4D86-9D9A-D91BF4CB6D24}" destId="{7148DC1E-4A8A-4323-9FC0-752EA9259A46}" srcOrd="1" destOrd="0" presId="urn:microsoft.com/office/officeart/2005/8/layout/hierarchy2"/>
    <dgm:cxn modelId="{B0B413CA-6B17-4AA2-AE56-1D9C07A37932}" type="presOf" srcId="{C5E78DAA-BD1D-489E-A67A-C45CD76D7A76}" destId="{1043F7C8-56BA-4915-AEFB-9CE1DD078ACE}" srcOrd="1" destOrd="0" presId="urn:microsoft.com/office/officeart/2005/8/layout/hierarchy2"/>
    <dgm:cxn modelId="{6CEB33D3-4702-4EA0-9850-2EFD52F16023}" type="presOf" srcId="{B03A6E43-9696-472C-9471-6EC8E1BA7E3D}" destId="{077A0CA7-3D5A-46DE-83B0-0EED4FD215F0}" srcOrd="1" destOrd="0" presId="urn:microsoft.com/office/officeart/2005/8/layout/hierarchy2"/>
    <dgm:cxn modelId="{E5EFF1D6-485A-4590-8138-D92B3B999873}" type="presOf" srcId="{8175BA66-B1E5-4B80-ABEB-9E95A70DAAA7}" destId="{6240C8B4-3B1B-402D-A943-3700CD00F332}" srcOrd="0" destOrd="0" presId="urn:microsoft.com/office/officeart/2005/8/layout/hierarchy2"/>
    <dgm:cxn modelId="{D2354AE0-F154-4C6A-9383-32E1A551F0B5}" type="presOf" srcId="{1BE92BE4-D238-4C99-8A16-4EF6621D3AA2}" destId="{44FCFAEB-1A20-46CA-8F56-ED8995E71408}" srcOrd="1" destOrd="0" presId="urn:microsoft.com/office/officeart/2005/8/layout/hierarchy2"/>
    <dgm:cxn modelId="{613D77EF-C4BF-46BF-B34A-946251C76918}" type="presOf" srcId="{E974A7B7-5EB5-44D7-923B-95AD3B8DC2B4}" destId="{921DE73A-62BC-4A0B-8B88-077B4D1DA66C}" srcOrd="0" destOrd="0" presId="urn:microsoft.com/office/officeart/2005/8/layout/hierarchy2"/>
    <dgm:cxn modelId="{697C44F8-7852-45CB-8115-1F260AF987D4}" type="presOf" srcId="{6D10DAF4-89E1-4AA9-A74D-083E52DE5DD9}" destId="{1D6A22CA-3274-4282-8A03-2BBD127628B0}" srcOrd="0" destOrd="0" presId="urn:microsoft.com/office/officeart/2005/8/layout/hierarchy2"/>
    <dgm:cxn modelId="{33A911F9-5E2A-4D34-9635-1A1CD96C7650}" type="presOf" srcId="{B03A6E43-9696-472C-9471-6EC8E1BA7E3D}" destId="{56DC49BA-803C-47FB-887A-73328AD1AC6A}" srcOrd="0" destOrd="0" presId="urn:microsoft.com/office/officeart/2005/8/layout/hierarchy2"/>
    <dgm:cxn modelId="{F6B5A5FC-5E30-455D-BDF5-63ACFE8FDE2F}" type="presOf" srcId="{1BE92BE4-D238-4C99-8A16-4EF6621D3AA2}" destId="{20FB49C6-B513-442E-AF9C-5406FE882D26}" srcOrd="0" destOrd="0" presId="urn:microsoft.com/office/officeart/2005/8/layout/hierarchy2"/>
    <dgm:cxn modelId="{DCDA2DBE-7F28-41D7-BB84-6532011FFC1A}" type="presParOf" srcId="{23B1BE84-A31E-4067-B27E-88EA80214486}" destId="{C4C265FA-49BF-41B1-93F3-7E6329607014}" srcOrd="0" destOrd="0" presId="urn:microsoft.com/office/officeart/2005/8/layout/hierarchy2"/>
    <dgm:cxn modelId="{11814CBC-8A13-47FD-9683-BB495ADD37A4}" type="presParOf" srcId="{C4C265FA-49BF-41B1-93F3-7E6329607014}" destId="{07850ECB-4DC1-4E9F-8FBF-FC3C5EBAC970}" srcOrd="0" destOrd="0" presId="urn:microsoft.com/office/officeart/2005/8/layout/hierarchy2"/>
    <dgm:cxn modelId="{A612EC91-8C83-4258-A17A-FB4F781E2437}" type="presParOf" srcId="{C4C265FA-49BF-41B1-93F3-7E6329607014}" destId="{7A01001E-171A-4494-AAB7-3AE270F7A42B}" srcOrd="1" destOrd="0" presId="urn:microsoft.com/office/officeart/2005/8/layout/hierarchy2"/>
    <dgm:cxn modelId="{F072F6B5-41BE-446E-BD8D-3741AF5DD708}" type="presParOf" srcId="{7A01001E-171A-4494-AAB7-3AE270F7A42B}" destId="{7887AB5E-E738-4BC9-9DA2-B382C0172EF1}" srcOrd="0" destOrd="0" presId="urn:microsoft.com/office/officeart/2005/8/layout/hierarchy2"/>
    <dgm:cxn modelId="{E44448A5-C16D-446C-84B9-254C657955FC}" type="presParOf" srcId="{7887AB5E-E738-4BC9-9DA2-B382C0172EF1}" destId="{7148DC1E-4A8A-4323-9FC0-752EA9259A46}" srcOrd="0" destOrd="0" presId="urn:microsoft.com/office/officeart/2005/8/layout/hierarchy2"/>
    <dgm:cxn modelId="{6630428F-2C94-4561-8114-456CC17B61D9}" type="presParOf" srcId="{7A01001E-171A-4494-AAB7-3AE270F7A42B}" destId="{7755F82B-073F-428B-AF33-8DBC5494442D}" srcOrd="1" destOrd="0" presId="urn:microsoft.com/office/officeart/2005/8/layout/hierarchy2"/>
    <dgm:cxn modelId="{21F1F432-6142-4205-9E02-421035C2990D}" type="presParOf" srcId="{7755F82B-073F-428B-AF33-8DBC5494442D}" destId="{9BCBB44B-9989-4E2D-A69E-9BA0F9973DFC}" srcOrd="0" destOrd="0" presId="urn:microsoft.com/office/officeart/2005/8/layout/hierarchy2"/>
    <dgm:cxn modelId="{0003CAD8-33BF-4F06-8FCE-D6F5739AD2E2}" type="presParOf" srcId="{7755F82B-073F-428B-AF33-8DBC5494442D}" destId="{FA26322C-8B9E-4F54-8EEA-6AC6E919387E}" srcOrd="1" destOrd="0" presId="urn:microsoft.com/office/officeart/2005/8/layout/hierarchy2"/>
    <dgm:cxn modelId="{1647A75C-5642-4733-AF68-F9111DFE6927}" type="presParOf" srcId="{FA26322C-8B9E-4F54-8EEA-6AC6E919387E}" destId="{419C20CC-0F05-4B67-9408-E248E7D7B5C4}" srcOrd="0" destOrd="0" presId="urn:microsoft.com/office/officeart/2005/8/layout/hierarchy2"/>
    <dgm:cxn modelId="{FB57E821-F640-4D2F-98D0-B1178214AA57}" type="presParOf" srcId="{419C20CC-0F05-4B67-9408-E248E7D7B5C4}" destId="{6B9B7D97-58A4-4B1A-A9AB-EB59FFFF45AC}" srcOrd="0" destOrd="0" presId="urn:microsoft.com/office/officeart/2005/8/layout/hierarchy2"/>
    <dgm:cxn modelId="{5470D3AD-1D28-4577-8ED0-E29450E1D0BA}" type="presParOf" srcId="{FA26322C-8B9E-4F54-8EEA-6AC6E919387E}" destId="{AD956013-4548-4F2C-8120-EBDAC3E5476F}" srcOrd="1" destOrd="0" presId="urn:microsoft.com/office/officeart/2005/8/layout/hierarchy2"/>
    <dgm:cxn modelId="{805104BD-7423-47F1-9911-279BAB9F56F2}" type="presParOf" srcId="{AD956013-4548-4F2C-8120-EBDAC3E5476F}" destId="{921DE73A-62BC-4A0B-8B88-077B4D1DA66C}" srcOrd="0" destOrd="0" presId="urn:microsoft.com/office/officeart/2005/8/layout/hierarchy2"/>
    <dgm:cxn modelId="{328D63B7-3847-48B7-898D-9420FA69701D}" type="presParOf" srcId="{AD956013-4548-4F2C-8120-EBDAC3E5476F}" destId="{23C9DB6C-75BE-4067-B518-A8C9282DD37B}" srcOrd="1" destOrd="0" presId="urn:microsoft.com/office/officeart/2005/8/layout/hierarchy2"/>
    <dgm:cxn modelId="{A7C2382F-7CD4-41DD-A8F9-BD9C07718AA0}" type="presParOf" srcId="{FA26322C-8B9E-4F54-8EEA-6AC6E919387E}" destId="{56DC49BA-803C-47FB-887A-73328AD1AC6A}" srcOrd="2" destOrd="0" presId="urn:microsoft.com/office/officeart/2005/8/layout/hierarchy2"/>
    <dgm:cxn modelId="{48380344-AEC2-43F4-AAC4-D51527167E33}" type="presParOf" srcId="{56DC49BA-803C-47FB-887A-73328AD1AC6A}" destId="{077A0CA7-3D5A-46DE-83B0-0EED4FD215F0}" srcOrd="0" destOrd="0" presId="urn:microsoft.com/office/officeart/2005/8/layout/hierarchy2"/>
    <dgm:cxn modelId="{466F3E9F-7C85-4328-81D7-CCDD777351DF}" type="presParOf" srcId="{FA26322C-8B9E-4F54-8EEA-6AC6E919387E}" destId="{B60C7FBE-AC75-47FB-895A-7955D6DDAB04}" srcOrd="3" destOrd="0" presId="urn:microsoft.com/office/officeart/2005/8/layout/hierarchy2"/>
    <dgm:cxn modelId="{486D4907-27DF-4C2B-84B6-BBB1C6A48349}" type="presParOf" srcId="{B60C7FBE-AC75-47FB-895A-7955D6DDAB04}" destId="{1D6A22CA-3274-4282-8A03-2BBD127628B0}" srcOrd="0" destOrd="0" presId="urn:microsoft.com/office/officeart/2005/8/layout/hierarchy2"/>
    <dgm:cxn modelId="{5441A01F-B38B-4D8A-B64A-9D3937CF904F}" type="presParOf" srcId="{B60C7FBE-AC75-47FB-895A-7955D6DDAB04}" destId="{EF259246-912D-4C97-86BE-F209014FB7AB}" srcOrd="1" destOrd="0" presId="urn:microsoft.com/office/officeart/2005/8/layout/hierarchy2"/>
    <dgm:cxn modelId="{9A1FD739-06A4-4566-A394-B5CCFF57702F}" type="presParOf" srcId="{FA26322C-8B9E-4F54-8EEA-6AC6E919387E}" destId="{20FB49C6-B513-442E-AF9C-5406FE882D26}" srcOrd="4" destOrd="0" presId="urn:microsoft.com/office/officeart/2005/8/layout/hierarchy2"/>
    <dgm:cxn modelId="{DAB35B37-CF57-4DB6-BF54-9C507953E820}" type="presParOf" srcId="{20FB49C6-B513-442E-AF9C-5406FE882D26}" destId="{44FCFAEB-1A20-46CA-8F56-ED8995E71408}" srcOrd="0" destOrd="0" presId="urn:microsoft.com/office/officeart/2005/8/layout/hierarchy2"/>
    <dgm:cxn modelId="{FD4D8220-B1FB-4352-B750-FEE9C150F3C2}" type="presParOf" srcId="{FA26322C-8B9E-4F54-8EEA-6AC6E919387E}" destId="{BEAE6994-AD42-490B-81CE-D4C139CCB78D}" srcOrd="5" destOrd="0" presId="urn:microsoft.com/office/officeart/2005/8/layout/hierarchy2"/>
    <dgm:cxn modelId="{8B4DB3BE-1CDC-4E63-A50B-EE3F4E7534EC}" type="presParOf" srcId="{BEAE6994-AD42-490B-81CE-D4C139CCB78D}" destId="{582D9966-E8C2-483A-8802-0EC93D126AC0}" srcOrd="0" destOrd="0" presId="urn:microsoft.com/office/officeart/2005/8/layout/hierarchy2"/>
    <dgm:cxn modelId="{9708DFE5-A9F6-4C73-BA7A-EA9C1058E2D7}" type="presParOf" srcId="{BEAE6994-AD42-490B-81CE-D4C139CCB78D}" destId="{8E545C24-C21C-428B-841B-0087E587AAF2}" srcOrd="1" destOrd="0" presId="urn:microsoft.com/office/officeart/2005/8/layout/hierarchy2"/>
    <dgm:cxn modelId="{5620B903-B77C-4D77-8D2A-7058A38D775B}" type="presParOf" srcId="{7A01001E-171A-4494-AAB7-3AE270F7A42B}" destId="{B6514483-0465-4E4D-8D32-DEB08DDCFE56}" srcOrd="2" destOrd="0" presId="urn:microsoft.com/office/officeart/2005/8/layout/hierarchy2"/>
    <dgm:cxn modelId="{8568C5A9-C5ED-4B55-99B0-AD4CA0C43E19}" type="presParOf" srcId="{B6514483-0465-4E4D-8D32-DEB08DDCFE56}" destId="{7E85BA62-E289-418A-AAC9-C21E179F8346}" srcOrd="0" destOrd="0" presId="urn:microsoft.com/office/officeart/2005/8/layout/hierarchy2"/>
    <dgm:cxn modelId="{0AE75CC2-5F8C-4F30-8553-1A3C0D2FDDA2}" type="presParOf" srcId="{7A01001E-171A-4494-AAB7-3AE270F7A42B}" destId="{A419E518-EA4B-460A-8F2D-929BFAEB32DC}" srcOrd="3" destOrd="0" presId="urn:microsoft.com/office/officeart/2005/8/layout/hierarchy2"/>
    <dgm:cxn modelId="{6073012D-C430-44C2-B493-CAAAB27055B2}" type="presParOf" srcId="{A419E518-EA4B-460A-8F2D-929BFAEB32DC}" destId="{AAACD1DD-155D-4221-839C-DC8B05D15BB6}" srcOrd="0" destOrd="0" presId="urn:microsoft.com/office/officeart/2005/8/layout/hierarchy2"/>
    <dgm:cxn modelId="{6897123D-1433-4CBD-81BD-73544D0FE0BF}" type="presParOf" srcId="{A419E518-EA4B-460A-8F2D-929BFAEB32DC}" destId="{FFFA3DD9-1EAE-454B-A205-65DA5E1B9EE2}" srcOrd="1" destOrd="0" presId="urn:microsoft.com/office/officeart/2005/8/layout/hierarchy2"/>
    <dgm:cxn modelId="{5CD71C45-BCD1-4DF8-9D1C-9207BADF0378}" type="presParOf" srcId="{FFFA3DD9-1EAE-454B-A205-65DA5E1B9EE2}" destId="{63D05897-5F20-4525-9A74-5ECCC0CE3D32}" srcOrd="0" destOrd="0" presId="urn:microsoft.com/office/officeart/2005/8/layout/hierarchy2"/>
    <dgm:cxn modelId="{2ED83DE8-B93A-47CF-BABA-63DEC938FA31}" type="presParOf" srcId="{63D05897-5F20-4525-9A74-5ECCC0CE3D32}" destId="{E4CF265D-5D96-42EF-8432-581E37873A1E}" srcOrd="0" destOrd="0" presId="urn:microsoft.com/office/officeart/2005/8/layout/hierarchy2"/>
    <dgm:cxn modelId="{0261535F-C7A3-4A61-B391-55B75460285F}" type="presParOf" srcId="{FFFA3DD9-1EAE-454B-A205-65DA5E1B9EE2}" destId="{78819AC2-EE4A-4194-A351-AFD81EAC467B}" srcOrd="1" destOrd="0" presId="urn:microsoft.com/office/officeart/2005/8/layout/hierarchy2"/>
    <dgm:cxn modelId="{232FD2CE-82D3-4FEF-A545-2FF1E478683A}" type="presParOf" srcId="{78819AC2-EE4A-4194-A351-AFD81EAC467B}" destId="{B62E2D69-6C38-4D19-A826-A8EC497D3CD7}" srcOrd="0" destOrd="0" presId="urn:microsoft.com/office/officeart/2005/8/layout/hierarchy2"/>
    <dgm:cxn modelId="{08812126-08B0-4AA5-B988-8C271FCC839F}" type="presParOf" srcId="{78819AC2-EE4A-4194-A351-AFD81EAC467B}" destId="{37948C42-30CD-4626-9DFB-8A5885E68FAE}" srcOrd="1" destOrd="0" presId="urn:microsoft.com/office/officeart/2005/8/layout/hierarchy2"/>
    <dgm:cxn modelId="{54272B69-DFCD-41BC-B17D-B6D187CB8C02}" type="presParOf" srcId="{7A01001E-171A-4494-AAB7-3AE270F7A42B}" destId="{FE88BF6A-69B8-4F05-A7AC-40069BE3BC89}" srcOrd="4" destOrd="0" presId="urn:microsoft.com/office/officeart/2005/8/layout/hierarchy2"/>
    <dgm:cxn modelId="{B420AB85-82F7-4B29-8961-3AC5C5CB0AB6}" type="presParOf" srcId="{FE88BF6A-69B8-4F05-A7AC-40069BE3BC89}" destId="{3FFB2F35-B5D1-4D20-BB5D-17E01179CB89}" srcOrd="0" destOrd="0" presId="urn:microsoft.com/office/officeart/2005/8/layout/hierarchy2"/>
    <dgm:cxn modelId="{F2EAC7D0-435F-4092-9A4E-8A3CC6720991}" type="presParOf" srcId="{7A01001E-171A-4494-AAB7-3AE270F7A42B}" destId="{55D0E3F1-4A0F-49DB-97C5-83F840121060}" srcOrd="5" destOrd="0" presId="urn:microsoft.com/office/officeart/2005/8/layout/hierarchy2"/>
    <dgm:cxn modelId="{C5867CD1-E1AA-43F3-BD25-82393D6B8FBB}" type="presParOf" srcId="{55D0E3F1-4A0F-49DB-97C5-83F840121060}" destId="{6240C8B4-3B1B-402D-A943-3700CD00F332}" srcOrd="0" destOrd="0" presId="urn:microsoft.com/office/officeart/2005/8/layout/hierarchy2"/>
    <dgm:cxn modelId="{674B04B7-409A-4490-9843-1F3E04AFD2B3}" type="presParOf" srcId="{55D0E3F1-4A0F-49DB-97C5-83F840121060}" destId="{5DEA67E7-E624-48D9-AB39-05199BAFA3E0}" srcOrd="1" destOrd="0" presId="urn:microsoft.com/office/officeart/2005/8/layout/hierarchy2"/>
    <dgm:cxn modelId="{9C3CFF54-6420-4268-B59B-8DEA2A42B801}" type="presParOf" srcId="{5DEA67E7-E624-48D9-AB39-05199BAFA3E0}" destId="{CE9A236C-2744-4834-BFED-9E6D16E14D85}" srcOrd="0" destOrd="0" presId="urn:microsoft.com/office/officeart/2005/8/layout/hierarchy2"/>
    <dgm:cxn modelId="{EA7E175E-6888-46BB-9DA0-26B754BCB0BE}" type="presParOf" srcId="{CE9A236C-2744-4834-BFED-9E6D16E14D85}" destId="{1043F7C8-56BA-4915-AEFB-9CE1DD078ACE}" srcOrd="0" destOrd="0" presId="urn:microsoft.com/office/officeart/2005/8/layout/hierarchy2"/>
    <dgm:cxn modelId="{DF50BEB7-74BA-4A3B-AE4D-E1EDDC90EF05}" type="presParOf" srcId="{5DEA67E7-E624-48D9-AB39-05199BAFA3E0}" destId="{FB8D9F49-883A-454D-AEA7-393D48AA87F7}" srcOrd="1" destOrd="0" presId="urn:microsoft.com/office/officeart/2005/8/layout/hierarchy2"/>
    <dgm:cxn modelId="{08D99029-46D1-4090-8DC0-239B6ABD1FF7}" type="presParOf" srcId="{FB8D9F49-883A-454D-AEA7-393D48AA87F7}" destId="{67AA9ADD-D6EC-4F36-B60F-AF4CB1221AF8}" srcOrd="0" destOrd="0" presId="urn:microsoft.com/office/officeart/2005/8/layout/hierarchy2"/>
    <dgm:cxn modelId="{CD0EE195-D178-47DF-A65B-415945415ED9}" type="presParOf" srcId="{FB8D9F49-883A-454D-AEA7-393D48AA87F7}" destId="{EFFE8269-0841-4190-B637-DD925D3E0E0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6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DESCUENTOS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307DFA37-49CE-4623-B4EA-A5C671FC191F}" type="presOf" srcId="{44C4417B-A953-44E7-8969-4138DC5353E3}" destId="{C72A32AE-7613-4690-88B4-867EEDAA2510}" srcOrd="0" destOrd="0" presId="urn:microsoft.com/office/officeart/2005/8/layout/vList2"/>
    <dgm:cxn modelId="{62427A90-3B0B-443C-8A65-FA7BFC1EEF3E}" type="presOf" srcId="{C56FA269-4350-4D1F-B1B0-A1E76FA65323}" destId="{F2D33A1B-5535-4B54-A775-3748948DF82C}" srcOrd="0" destOrd="0" presId="urn:microsoft.com/office/officeart/2005/8/layout/vList2"/>
    <dgm:cxn modelId="{E9B056C4-2846-4F27-A4C1-115D421BDF85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A21748B3-C6E3-453B-B4D9-FF1E2132C11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483E8C8-EC25-4B45-9066-911C7276D898}">
      <dgm:prSet phldrT="[Texto]"/>
      <dgm:spPr>
        <a:solidFill>
          <a:srgbClr val="002060"/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VOLUNTARIOS</a:t>
          </a:r>
        </a:p>
      </dgm:t>
    </dgm:pt>
    <dgm:pt modelId="{A6E683AC-6AF1-47F8-AC13-7D7AD90C1B94}" type="parTrans" cxnId="{09B9AE1F-A31B-483E-94DD-BC6D41F80F91}">
      <dgm:prSet/>
      <dgm:spPr/>
      <dgm:t>
        <a:bodyPr/>
        <a:lstStyle/>
        <a:p>
          <a:endParaRPr lang="es-ES"/>
        </a:p>
      </dgm:t>
    </dgm:pt>
    <dgm:pt modelId="{69F9E4EA-7699-45B5-973F-A4B55D4E09B4}" type="sibTrans" cxnId="{09B9AE1F-A31B-483E-94DD-BC6D41F80F91}">
      <dgm:prSet/>
      <dgm:spPr/>
      <dgm:t>
        <a:bodyPr/>
        <a:lstStyle/>
        <a:p>
          <a:endParaRPr lang="es-ES"/>
        </a:p>
      </dgm:t>
    </dgm:pt>
    <dgm:pt modelId="{449C1832-925B-4F9B-A138-4B24D9C5BDB5}">
      <dgm:prSet phldrT="[Texto]"/>
      <dgm:spPr>
        <a:solidFill>
          <a:srgbClr val="002060"/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Anticipos, Préstamos</a:t>
          </a:r>
        </a:p>
      </dgm:t>
    </dgm:pt>
    <dgm:pt modelId="{45C9CB48-6526-4D86-9D9A-D91BF4CB6D24}" type="parTrans" cxnId="{E8125F06-F266-4939-A7FF-34161BE9F39C}">
      <dgm:prSet/>
      <dgm:spPr/>
      <dgm:t>
        <a:bodyPr/>
        <a:lstStyle/>
        <a:p>
          <a:endParaRPr lang="es-ES" b="1"/>
        </a:p>
      </dgm:t>
    </dgm:pt>
    <dgm:pt modelId="{64C216D2-9306-4F3D-A86F-040C8FE1146F}" type="sibTrans" cxnId="{E8125F06-F266-4939-A7FF-34161BE9F39C}">
      <dgm:prSet/>
      <dgm:spPr/>
      <dgm:t>
        <a:bodyPr/>
        <a:lstStyle/>
        <a:p>
          <a:endParaRPr lang="es-ES"/>
        </a:p>
      </dgm:t>
    </dgm:pt>
    <dgm:pt modelId="{6792BBF0-57AF-4A6D-B841-1921045022E3}">
      <dgm:prSet phldrT="[Texto]"/>
      <dgm:spPr>
        <a:solidFill>
          <a:srgbClr val="002060"/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Cuotas sindicales, Dividendos de viviendas</a:t>
          </a:r>
        </a:p>
      </dgm:t>
    </dgm:pt>
    <dgm:pt modelId="{C896CAD4-2787-402B-8992-4E0EFA9817B4}" type="parTrans" cxnId="{7C9B5153-56F5-45A2-BFEC-BF7520202453}">
      <dgm:prSet/>
      <dgm:spPr/>
      <dgm:t>
        <a:bodyPr/>
        <a:lstStyle/>
        <a:p>
          <a:endParaRPr lang="es-ES" b="1"/>
        </a:p>
      </dgm:t>
    </dgm:pt>
    <dgm:pt modelId="{43853302-8562-4B82-B299-A1BEDADFD6ED}" type="sibTrans" cxnId="{7C9B5153-56F5-45A2-BFEC-BF7520202453}">
      <dgm:prSet/>
      <dgm:spPr/>
      <dgm:t>
        <a:bodyPr/>
        <a:lstStyle/>
        <a:p>
          <a:endParaRPr lang="es-ES"/>
        </a:p>
      </dgm:t>
    </dgm:pt>
    <dgm:pt modelId="{8175BA66-B1E5-4B80-ABEB-9E95A70DAAA7}">
      <dgm:prSet/>
      <dgm:spPr>
        <a:solidFill>
          <a:srgbClr val="002060"/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Otros voluntarios</a:t>
          </a:r>
        </a:p>
      </dgm:t>
    </dgm:pt>
    <dgm:pt modelId="{2A0481A6-7F7F-45D2-9A0B-FDC4A13EE6F1}" type="parTrans" cxnId="{C1EE6059-7941-4616-ACE2-5EE3D125BE42}">
      <dgm:prSet/>
      <dgm:spPr/>
      <dgm:t>
        <a:bodyPr/>
        <a:lstStyle/>
        <a:p>
          <a:endParaRPr lang="es-ES" b="1"/>
        </a:p>
      </dgm:t>
    </dgm:pt>
    <dgm:pt modelId="{5400AD01-B68A-4385-B5EC-D63C75EB45B6}" type="sibTrans" cxnId="{C1EE6059-7941-4616-ACE2-5EE3D125BE42}">
      <dgm:prSet/>
      <dgm:spPr/>
      <dgm:t>
        <a:bodyPr/>
        <a:lstStyle/>
        <a:p>
          <a:endParaRPr lang="es-ES"/>
        </a:p>
      </dgm:t>
    </dgm:pt>
    <dgm:pt modelId="{23B1BE84-A31E-4067-B27E-88EA80214486}" type="pres">
      <dgm:prSet presAssocID="{A21748B3-C6E3-453B-B4D9-FF1E2132C11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4C265FA-49BF-41B1-93F3-7E6329607014}" type="pres">
      <dgm:prSet presAssocID="{D483E8C8-EC25-4B45-9066-911C7276D898}" presName="root1" presStyleCnt="0"/>
      <dgm:spPr/>
    </dgm:pt>
    <dgm:pt modelId="{07850ECB-4DC1-4E9F-8FBF-FC3C5EBAC970}" type="pres">
      <dgm:prSet presAssocID="{D483E8C8-EC25-4B45-9066-911C7276D898}" presName="LevelOneTextNode" presStyleLbl="node0" presStyleIdx="0" presStyleCnt="1">
        <dgm:presLayoutVars>
          <dgm:chPref val="3"/>
        </dgm:presLayoutVars>
      </dgm:prSet>
      <dgm:spPr/>
    </dgm:pt>
    <dgm:pt modelId="{7A01001E-171A-4494-AAB7-3AE270F7A42B}" type="pres">
      <dgm:prSet presAssocID="{D483E8C8-EC25-4B45-9066-911C7276D898}" presName="level2hierChild" presStyleCnt="0"/>
      <dgm:spPr/>
    </dgm:pt>
    <dgm:pt modelId="{7887AB5E-E738-4BC9-9DA2-B382C0172EF1}" type="pres">
      <dgm:prSet presAssocID="{45C9CB48-6526-4D86-9D9A-D91BF4CB6D24}" presName="conn2-1" presStyleLbl="parChTrans1D2" presStyleIdx="0" presStyleCnt="3"/>
      <dgm:spPr/>
    </dgm:pt>
    <dgm:pt modelId="{7148DC1E-4A8A-4323-9FC0-752EA9259A46}" type="pres">
      <dgm:prSet presAssocID="{45C9CB48-6526-4D86-9D9A-D91BF4CB6D24}" presName="connTx" presStyleLbl="parChTrans1D2" presStyleIdx="0" presStyleCnt="3"/>
      <dgm:spPr/>
    </dgm:pt>
    <dgm:pt modelId="{7755F82B-073F-428B-AF33-8DBC5494442D}" type="pres">
      <dgm:prSet presAssocID="{449C1832-925B-4F9B-A138-4B24D9C5BDB5}" presName="root2" presStyleCnt="0"/>
      <dgm:spPr/>
    </dgm:pt>
    <dgm:pt modelId="{9BCBB44B-9989-4E2D-A69E-9BA0F9973DFC}" type="pres">
      <dgm:prSet presAssocID="{449C1832-925B-4F9B-A138-4B24D9C5BDB5}" presName="LevelTwoTextNode" presStyleLbl="node2" presStyleIdx="0" presStyleCnt="3" custScaleX="123119">
        <dgm:presLayoutVars>
          <dgm:chPref val="3"/>
        </dgm:presLayoutVars>
      </dgm:prSet>
      <dgm:spPr/>
    </dgm:pt>
    <dgm:pt modelId="{FA26322C-8B9E-4F54-8EEA-6AC6E919387E}" type="pres">
      <dgm:prSet presAssocID="{449C1832-925B-4F9B-A138-4B24D9C5BDB5}" presName="level3hierChild" presStyleCnt="0"/>
      <dgm:spPr/>
    </dgm:pt>
    <dgm:pt modelId="{B6514483-0465-4E4D-8D32-DEB08DDCFE56}" type="pres">
      <dgm:prSet presAssocID="{C896CAD4-2787-402B-8992-4E0EFA9817B4}" presName="conn2-1" presStyleLbl="parChTrans1D2" presStyleIdx="1" presStyleCnt="3"/>
      <dgm:spPr/>
    </dgm:pt>
    <dgm:pt modelId="{7E85BA62-E289-418A-AAC9-C21E179F8346}" type="pres">
      <dgm:prSet presAssocID="{C896CAD4-2787-402B-8992-4E0EFA9817B4}" presName="connTx" presStyleLbl="parChTrans1D2" presStyleIdx="1" presStyleCnt="3"/>
      <dgm:spPr/>
    </dgm:pt>
    <dgm:pt modelId="{A419E518-EA4B-460A-8F2D-929BFAEB32DC}" type="pres">
      <dgm:prSet presAssocID="{6792BBF0-57AF-4A6D-B841-1921045022E3}" presName="root2" presStyleCnt="0"/>
      <dgm:spPr/>
    </dgm:pt>
    <dgm:pt modelId="{AAACD1DD-155D-4221-839C-DC8B05D15BB6}" type="pres">
      <dgm:prSet presAssocID="{6792BBF0-57AF-4A6D-B841-1921045022E3}" presName="LevelTwoTextNode" presStyleLbl="node2" presStyleIdx="1" presStyleCnt="3" custScaleX="123119">
        <dgm:presLayoutVars>
          <dgm:chPref val="3"/>
        </dgm:presLayoutVars>
      </dgm:prSet>
      <dgm:spPr/>
    </dgm:pt>
    <dgm:pt modelId="{FFFA3DD9-1EAE-454B-A205-65DA5E1B9EE2}" type="pres">
      <dgm:prSet presAssocID="{6792BBF0-57AF-4A6D-B841-1921045022E3}" presName="level3hierChild" presStyleCnt="0"/>
      <dgm:spPr/>
    </dgm:pt>
    <dgm:pt modelId="{FE88BF6A-69B8-4F05-A7AC-40069BE3BC89}" type="pres">
      <dgm:prSet presAssocID="{2A0481A6-7F7F-45D2-9A0B-FDC4A13EE6F1}" presName="conn2-1" presStyleLbl="parChTrans1D2" presStyleIdx="2" presStyleCnt="3"/>
      <dgm:spPr/>
    </dgm:pt>
    <dgm:pt modelId="{3FFB2F35-B5D1-4D20-BB5D-17E01179CB89}" type="pres">
      <dgm:prSet presAssocID="{2A0481A6-7F7F-45D2-9A0B-FDC4A13EE6F1}" presName="connTx" presStyleLbl="parChTrans1D2" presStyleIdx="2" presStyleCnt="3"/>
      <dgm:spPr/>
    </dgm:pt>
    <dgm:pt modelId="{55D0E3F1-4A0F-49DB-97C5-83F840121060}" type="pres">
      <dgm:prSet presAssocID="{8175BA66-B1E5-4B80-ABEB-9E95A70DAAA7}" presName="root2" presStyleCnt="0"/>
      <dgm:spPr/>
    </dgm:pt>
    <dgm:pt modelId="{6240C8B4-3B1B-402D-A943-3700CD00F332}" type="pres">
      <dgm:prSet presAssocID="{8175BA66-B1E5-4B80-ABEB-9E95A70DAAA7}" presName="LevelTwoTextNode" presStyleLbl="node2" presStyleIdx="2" presStyleCnt="3" custScaleX="123119">
        <dgm:presLayoutVars>
          <dgm:chPref val="3"/>
        </dgm:presLayoutVars>
      </dgm:prSet>
      <dgm:spPr/>
    </dgm:pt>
    <dgm:pt modelId="{5DEA67E7-E624-48D9-AB39-05199BAFA3E0}" type="pres">
      <dgm:prSet presAssocID="{8175BA66-B1E5-4B80-ABEB-9E95A70DAAA7}" presName="level3hierChild" presStyleCnt="0"/>
      <dgm:spPr/>
    </dgm:pt>
  </dgm:ptLst>
  <dgm:cxnLst>
    <dgm:cxn modelId="{E8125F06-F266-4939-A7FF-34161BE9F39C}" srcId="{D483E8C8-EC25-4B45-9066-911C7276D898}" destId="{449C1832-925B-4F9B-A138-4B24D9C5BDB5}" srcOrd="0" destOrd="0" parTransId="{45C9CB48-6526-4D86-9D9A-D91BF4CB6D24}" sibTransId="{64C216D2-9306-4F3D-A86F-040C8FE1146F}"/>
    <dgm:cxn modelId="{085BDA0C-AA35-4199-980F-23695ECC2A93}" type="presOf" srcId="{D483E8C8-EC25-4B45-9066-911C7276D898}" destId="{07850ECB-4DC1-4E9F-8FBF-FC3C5EBAC970}" srcOrd="0" destOrd="0" presId="urn:microsoft.com/office/officeart/2005/8/layout/hierarchy2"/>
    <dgm:cxn modelId="{09B9AE1F-A31B-483E-94DD-BC6D41F80F91}" srcId="{A21748B3-C6E3-453B-B4D9-FF1E2132C114}" destId="{D483E8C8-EC25-4B45-9066-911C7276D898}" srcOrd="0" destOrd="0" parTransId="{A6E683AC-6AF1-47F8-AC13-7D7AD90C1B94}" sibTransId="{69F9E4EA-7699-45B5-973F-A4B55D4E09B4}"/>
    <dgm:cxn modelId="{CDB8CC4C-C92F-49BF-ADCC-28E552079580}" type="presOf" srcId="{2A0481A6-7F7F-45D2-9A0B-FDC4A13EE6F1}" destId="{3FFB2F35-B5D1-4D20-BB5D-17E01179CB89}" srcOrd="1" destOrd="0" presId="urn:microsoft.com/office/officeart/2005/8/layout/hierarchy2"/>
    <dgm:cxn modelId="{7C9B5153-56F5-45A2-BFEC-BF7520202453}" srcId="{D483E8C8-EC25-4B45-9066-911C7276D898}" destId="{6792BBF0-57AF-4A6D-B841-1921045022E3}" srcOrd="1" destOrd="0" parTransId="{C896CAD4-2787-402B-8992-4E0EFA9817B4}" sibTransId="{43853302-8562-4B82-B299-A1BEDADFD6ED}"/>
    <dgm:cxn modelId="{D32BB053-C74A-4E40-B0F4-3094E98CFDB4}" type="presOf" srcId="{449C1832-925B-4F9B-A138-4B24D9C5BDB5}" destId="{9BCBB44B-9989-4E2D-A69E-9BA0F9973DFC}" srcOrd="0" destOrd="0" presId="urn:microsoft.com/office/officeart/2005/8/layout/hierarchy2"/>
    <dgm:cxn modelId="{0F63E576-1569-4E83-9042-F8D139F90828}" type="presOf" srcId="{45C9CB48-6526-4D86-9D9A-D91BF4CB6D24}" destId="{7887AB5E-E738-4BC9-9DA2-B382C0172EF1}" srcOrd="0" destOrd="0" presId="urn:microsoft.com/office/officeart/2005/8/layout/hierarchy2"/>
    <dgm:cxn modelId="{F1CD0A79-0CA7-4575-A0B9-C907488DFE54}" type="presOf" srcId="{8175BA66-B1E5-4B80-ABEB-9E95A70DAAA7}" destId="{6240C8B4-3B1B-402D-A943-3700CD00F332}" srcOrd="0" destOrd="0" presId="urn:microsoft.com/office/officeart/2005/8/layout/hierarchy2"/>
    <dgm:cxn modelId="{C1EE6059-7941-4616-ACE2-5EE3D125BE42}" srcId="{D483E8C8-EC25-4B45-9066-911C7276D898}" destId="{8175BA66-B1E5-4B80-ABEB-9E95A70DAAA7}" srcOrd="2" destOrd="0" parTransId="{2A0481A6-7F7F-45D2-9A0B-FDC4A13EE6F1}" sibTransId="{5400AD01-B68A-4385-B5EC-D63C75EB45B6}"/>
    <dgm:cxn modelId="{B6CD2D91-7252-4510-AD32-8E8DB0C59FEC}" type="presOf" srcId="{45C9CB48-6526-4D86-9D9A-D91BF4CB6D24}" destId="{7148DC1E-4A8A-4323-9FC0-752EA9259A46}" srcOrd="1" destOrd="0" presId="urn:microsoft.com/office/officeart/2005/8/layout/hierarchy2"/>
    <dgm:cxn modelId="{70AEEA92-A4F7-44AA-916F-D678CA225D05}" type="presOf" srcId="{A21748B3-C6E3-453B-B4D9-FF1E2132C114}" destId="{23B1BE84-A31E-4067-B27E-88EA80214486}" srcOrd="0" destOrd="0" presId="urn:microsoft.com/office/officeart/2005/8/layout/hierarchy2"/>
    <dgm:cxn modelId="{77041EA4-C79D-4A20-85E5-5167FA114F1F}" type="presOf" srcId="{2A0481A6-7F7F-45D2-9A0B-FDC4A13EE6F1}" destId="{FE88BF6A-69B8-4F05-A7AC-40069BE3BC89}" srcOrd="0" destOrd="0" presId="urn:microsoft.com/office/officeart/2005/8/layout/hierarchy2"/>
    <dgm:cxn modelId="{1B60EAB1-0254-44DA-893E-D2085C73FE96}" type="presOf" srcId="{C896CAD4-2787-402B-8992-4E0EFA9817B4}" destId="{B6514483-0465-4E4D-8D32-DEB08DDCFE56}" srcOrd="0" destOrd="0" presId="urn:microsoft.com/office/officeart/2005/8/layout/hierarchy2"/>
    <dgm:cxn modelId="{995BBCDC-B057-4BF1-85D7-97A3135E83FA}" type="presOf" srcId="{6792BBF0-57AF-4A6D-B841-1921045022E3}" destId="{AAACD1DD-155D-4221-839C-DC8B05D15BB6}" srcOrd="0" destOrd="0" presId="urn:microsoft.com/office/officeart/2005/8/layout/hierarchy2"/>
    <dgm:cxn modelId="{4B2581F9-5BC2-49B6-88F7-74DEB8EEBA3D}" type="presOf" srcId="{C896CAD4-2787-402B-8992-4E0EFA9817B4}" destId="{7E85BA62-E289-418A-AAC9-C21E179F8346}" srcOrd="1" destOrd="0" presId="urn:microsoft.com/office/officeart/2005/8/layout/hierarchy2"/>
    <dgm:cxn modelId="{938FDCBF-F7FA-4699-A00A-AF5B84B2897C}" type="presParOf" srcId="{23B1BE84-A31E-4067-B27E-88EA80214486}" destId="{C4C265FA-49BF-41B1-93F3-7E6329607014}" srcOrd="0" destOrd="0" presId="urn:microsoft.com/office/officeart/2005/8/layout/hierarchy2"/>
    <dgm:cxn modelId="{4F803849-4936-4E59-892A-E99ADE9E6CC9}" type="presParOf" srcId="{C4C265FA-49BF-41B1-93F3-7E6329607014}" destId="{07850ECB-4DC1-4E9F-8FBF-FC3C5EBAC970}" srcOrd="0" destOrd="0" presId="urn:microsoft.com/office/officeart/2005/8/layout/hierarchy2"/>
    <dgm:cxn modelId="{3F0D49D2-EC4C-408A-A4F7-9242879BD9FB}" type="presParOf" srcId="{C4C265FA-49BF-41B1-93F3-7E6329607014}" destId="{7A01001E-171A-4494-AAB7-3AE270F7A42B}" srcOrd="1" destOrd="0" presId="urn:microsoft.com/office/officeart/2005/8/layout/hierarchy2"/>
    <dgm:cxn modelId="{557A1C8B-12D5-4F5B-A444-0E05C9FACCF1}" type="presParOf" srcId="{7A01001E-171A-4494-AAB7-3AE270F7A42B}" destId="{7887AB5E-E738-4BC9-9DA2-B382C0172EF1}" srcOrd="0" destOrd="0" presId="urn:microsoft.com/office/officeart/2005/8/layout/hierarchy2"/>
    <dgm:cxn modelId="{E004085F-6610-40C4-926F-7391B220B5EF}" type="presParOf" srcId="{7887AB5E-E738-4BC9-9DA2-B382C0172EF1}" destId="{7148DC1E-4A8A-4323-9FC0-752EA9259A46}" srcOrd="0" destOrd="0" presId="urn:microsoft.com/office/officeart/2005/8/layout/hierarchy2"/>
    <dgm:cxn modelId="{434D55BB-A430-469D-9125-49AE87098981}" type="presParOf" srcId="{7A01001E-171A-4494-AAB7-3AE270F7A42B}" destId="{7755F82B-073F-428B-AF33-8DBC5494442D}" srcOrd="1" destOrd="0" presId="urn:microsoft.com/office/officeart/2005/8/layout/hierarchy2"/>
    <dgm:cxn modelId="{408DE988-CDEE-445F-BA2C-643A3B343341}" type="presParOf" srcId="{7755F82B-073F-428B-AF33-8DBC5494442D}" destId="{9BCBB44B-9989-4E2D-A69E-9BA0F9973DFC}" srcOrd="0" destOrd="0" presId="urn:microsoft.com/office/officeart/2005/8/layout/hierarchy2"/>
    <dgm:cxn modelId="{58261E03-6014-4C02-A804-C8E0E0546CA0}" type="presParOf" srcId="{7755F82B-073F-428B-AF33-8DBC5494442D}" destId="{FA26322C-8B9E-4F54-8EEA-6AC6E919387E}" srcOrd="1" destOrd="0" presId="urn:microsoft.com/office/officeart/2005/8/layout/hierarchy2"/>
    <dgm:cxn modelId="{EC839A91-270B-4FD8-8AAC-254E03B54410}" type="presParOf" srcId="{7A01001E-171A-4494-AAB7-3AE270F7A42B}" destId="{B6514483-0465-4E4D-8D32-DEB08DDCFE56}" srcOrd="2" destOrd="0" presId="urn:microsoft.com/office/officeart/2005/8/layout/hierarchy2"/>
    <dgm:cxn modelId="{BB307DD5-04A3-44EA-AA35-A40B7A6C8BB7}" type="presParOf" srcId="{B6514483-0465-4E4D-8D32-DEB08DDCFE56}" destId="{7E85BA62-E289-418A-AAC9-C21E179F8346}" srcOrd="0" destOrd="0" presId="urn:microsoft.com/office/officeart/2005/8/layout/hierarchy2"/>
    <dgm:cxn modelId="{DE83E156-4058-4FD7-9650-26E9795ACE24}" type="presParOf" srcId="{7A01001E-171A-4494-AAB7-3AE270F7A42B}" destId="{A419E518-EA4B-460A-8F2D-929BFAEB32DC}" srcOrd="3" destOrd="0" presId="urn:microsoft.com/office/officeart/2005/8/layout/hierarchy2"/>
    <dgm:cxn modelId="{D6B92C42-9CF2-435A-B1F4-8FF86CD9C4AB}" type="presParOf" srcId="{A419E518-EA4B-460A-8F2D-929BFAEB32DC}" destId="{AAACD1DD-155D-4221-839C-DC8B05D15BB6}" srcOrd="0" destOrd="0" presId="urn:microsoft.com/office/officeart/2005/8/layout/hierarchy2"/>
    <dgm:cxn modelId="{C22D0FEB-9C96-4C2F-9F7A-222DB76A9165}" type="presParOf" srcId="{A419E518-EA4B-460A-8F2D-929BFAEB32DC}" destId="{FFFA3DD9-1EAE-454B-A205-65DA5E1B9EE2}" srcOrd="1" destOrd="0" presId="urn:microsoft.com/office/officeart/2005/8/layout/hierarchy2"/>
    <dgm:cxn modelId="{EF061517-F660-4A54-8C4F-2C6951E8FC50}" type="presParOf" srcId="{7A01001E-171A-4494-AAB7-3AE270F7A42B}" destId="{FE88BF6A-69B8-4F05-A7AC-40069BE3BC89}" srcOrd="4" destOrd="0" presId="urn:microsoft.com/office/officeart/2005/8/layout/hierarchy2"/>
    <dgm:cxn modelId="{2B900643-9E28-4612-8070-B27EDF1B8C0C}" type="presParOf" srcId="{FE88BF6A-69B8-4F05-A7AC-40069BE3BC89}" destId="{3FFB2F35-B5D1-4D20-BB5D-17E01179CB89}" srcOrd="0" destOrd="0" presId="urn:microsoft.com/office/officeart/2005/8/layout/hierarchy2"/>
    <dgm:cxn modelId="{A9DD5F1C-E119-4E98-BE2B-1060822737A8}" type="presParOf" srcId="{7A01001E-171A-4494-AAB7-3AE270F7A42B}" destId="{55D0E3F1-4A0F-49DB-97C5-83F840121060}" srcOrd="5" destOrd="0" presId="urn:microsoft.com/office/officeart/2005/8/layout/hierarchy2"/>
    <dgm:cxn modelId="{A4630568-3D98-4BEE-A992-554671DFEBC5}" type="presParOf" srcId="{55D0E3F1-4A0F-49DB-97C5-83F840121060}" destId="{6240C8B4-3B1B-402D-A943-3700CD00F332}" srcOrd="0" destOrd="0" presId="urn:microsoft.com/office/officeart/2005/8/layout/hierarchy2"/>
    <dgm:cxn modelId="{7E973DE7-0FE5-4DE3-8ECF-4E3CAC95E79B}" type="presParOf" srcId="{55D0E3F1-4A0F-49DB-97C5-83F840121060}" destId="{5DEA67E7-E624-48D9-AB39-05199BAFA3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es-CL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Impuesto a la Renta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Y="-14749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4D690D42-042E-4321-A82D-28E97C3344BB}" type="presOf" srcId="{C56FA269-4350-4D1F-B1B0-A1E76FA65323}" destId="{F2D33A1B-5535-4B54-A775-3748948DF82C}" srcOrd="0" destOrd="0" presId="urn:microsoft.com/office/officeart/2005/8/layout/vList2"/>
    <dgm:cxn modelId="{CAD87DD2-6E2D-45A8-B2AE-8B5B2F6A3D44}" type="presOf" srcId="{44C4417B-A953-44E7-8969-4138DC5353E3}" destId="{C72A32AE-7613-4690-88B4-867EEDAA2510}" srcOrd="0" destOrd="0" presId="urn:microsoft.com/office/officeart/2005/8/layout/vList2"/>
    <dgm:cxn modelId="{AF474297-04BE-4555-8FE4-DF1B0DF627C9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57CACF-E72E-4F60-9414-E47E985C6A4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948908E3-F5E0-421F-AEC2-EFBF1153DD53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pPr algn="ctr" rtl="0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Objetivo</a:t>
          </a:r>
        </a:p>
      </dgm:t>
    </dgm:pt>
    <dgm:pt modelId="{A1B53752-DE7D-40F1-9D92-DED1E1E10C5F}" type="parTrans" cxnId="{C97E7F6B-4392-4B17-88AF-8B6D4524C469}">
      <dgm:prSet/>
      <dgm:spPr/>
      <dgm:t>
        <a:bodyPr/>
        <a:lstStyle/>
        <a:p>
          <a:endParaRPr lang="es-CL"/>
        </a:p>
      </dgm:t>
    </dgm:pt>
    <dgm:pt modelId="{78B3C586-5D1C-4670-958A-34D73EA9A16D}" type="sibTrans" cxnId="{C97E7F6B-4392-4B17-88AF-8B6D4524C469}">
      <dgm:prSet/>
      <dgm:spPr/>
      <dgm:t>
        <a:bodyPr/>
        <a:lstStyle/>
        <a:p>
          <a:endParaRPr lang="es-CL"/>
        </a:p>
      </dgm:t>
    </dgm:pt>
    <dgm:pt modelId="{4E937BF6-6DAF-4B5E-A4A0-3DCD8824CF00}" type="pres">
      <dgm:prSet presAssocID="{AD57CACF-E72E-4F60-9414-E47E985C6A49}" presName="linear" presStyleCnt="0">
        <dgm:presLayoutVars>
          <dgm:animLvl val="lvl"/>
          <dgm:resizeHandles val="exact"/>
        </dgm:presLayoutVars>
      </dgm:prSet>
      <dgm:spPr/>
    </dgm:pt>
    <dgm:pt modelId="{C0412614-E902-4D98-985E-8703070B1AA1}" type="pres">
      <dgm:prSet presAssocID="{948908E3-F5E0-421F-AEC2-EFBF1153DD5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0086C1A-3FAD-40E1-B554-D3FBA519EADF}" type="presOf" srcId="{948908E3-F5E0-421F-AEC2-EFBF1153DD53}" destId="{C0412614-E902-4D98-985E-8703070B1AA1}" srcOrd="0" destOrd="0" presId="urn:microsoft.com/office/officeart/2005/8/layout/vList2"/>
    <dgm:cxn modelId="{C97E7F6B-4392-4B17-88AF-8B6D4524C469}" srcId="{AD57CACF-E72E-4F60-9414-E47E985C6A49}" destId="{948908E3-F5E0-421F-AEC2-EFBF1153DD53}" srcOrd="0" destOrd="0" parTransId="{A1B53752-DE7D-40F1-9D92-DED1E1E10C5F}" sibTransId="{78B3C586-5D1C-4670-958A-34D73EA9A16D}"/>
    <dgm:cxn modelId="{FD7A73C1-BE46-4D42-87DD-18A832232627}" type="presOf" srcId="{AD57CACF-E72E-4F60-9414-E47E985C6A49}" destId="{4E937BF6-6DAF-4B5E-A4A0-3DCD8824CF00}" srcOrd="0" destOrd="0" presId="urn:microsoft.com/office/officeart/2005/8/layout/vList2"/>
    <dgm:cxn modelId="{F6516ED7-35E8-455F-897B-02DADADB3708}" type="presParOf" srcId="{4E937BF6-6DAF-4B5E-A4A0-3DCD8824CF00}" destId="{C0412614-E902-4D98-985E-8703070B1AA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es-CL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Contabilización: Asiento de centralización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Y="-14749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E75BF35C-8076-405A-BD4D-AF5213BA88E9}" type="presOf" srcId="{C56FA269-4350-4D1F-B1B0-A1E76FA65323}" destId="{F2D33A1B-5535-4B54-A775-3748948DF82C}" srcOrd="0" destOrd="0" presId="urn:microsoft.com/office/officeart/2005/8/layout/vList2"/>
    <dgm:cxn modelId="{B498AD4C-8D24-4309-A445-C707FC46C8A0}" type="presOf" srcId="{44C4417B-A953-44E7-8969-4138DC5353E3}" destId="{C72A32AE-7613-4690-88B4-867EEDAA2510}" srcOrd="0" destOrd="0" presId="urn:microsoft.com/office/officeart/2005/8/layout/vList2"/>
    <dgm:cxn modelId="{660C0A00-8EE1-467F-90D0-F457FB07A580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GLOSARIO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8F7F2A04-C2B2-4643-BB1E-4884C0A702DB}" type="presOf" srcId="{44C4417B-A953-44E7-8969-4138DC5353E3}" destId="{C72A32AE-7613-4690-88B4-867EEDAA2510}" srcOrd="0" destOrd="0" presId="urn:microsoft.com/office/officeart/2005/8/layout/vList2"/>
    <dgm:cxn modelId="{12E1CC06-010D-4882-A938-8ED6524BACFA}" type="presOf" srcId="{C56FA269-4350-4D1F-B1B0-A1E76FA65323}" destId="{F2D33A1B-5535-4B54-A775-3748948DF82C}" srcOrd="0" destOrd="0" presId="urn:microsoft.com/office/officeart/2005/8/layout/vList2"/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B0F10508-2D37-4991-9539-20CE7D51D644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GLOSARIO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418" custLinFactNeighborY="-31244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8D2BC3B1-6F4D-4EE3-BF84-68F24C443E2E}" type="presOf" srcId="{C56FA269-4350-4D1F-B1B0-A1E76FA65323}" destId="{F2D33A1B-5535-4B54-A775-3748948DF82C}" srcOrd="0" destOrd="0" presId="urn:microsoft.com/office/officeart/2005/8/layout/vList2"/>
    <dgm:cxn modelId="{EE25A0D4-4032-4FE8-8AE4-2A302AEE21A6}" type="presOf" srcId="{44C4417B-A953-44E7-8969-4138DC5353E3}" destId="{C72A32AE-7613-4690-88B4-867EEDAA2510}" srcOrd="0" destOrd="0" presId="urn:microsoft.com/office/officeart/2005/8/layout/vList2"/>
    <dgm:cxn modelId="{53550F3A-6332-460A-ACA1-FC4930ECEA06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GLOSARIO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418" custLinFactNeighborY="-31244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C0A23031-1755-4CA7-AEE1-8D6BD5FB12C9}" type="presOf" srcId="{44C4417B-A953-44E7-8969-4138DC5353E3}" destId="{C72A32AE-7613-4690-88B4-867EEDAA2510}" srcOrd="0" destOrd="0" presId="urn:microsoft.com/office/officeart/2005/8/layout/vList2"/>
    <dgm:cxn modelId="{839FCAB8-584D-4339-9258-758C2F9E539F}" type="presOf" srcId="{C56FA269-4350-4D1F-B1B0-A1E76FA65323}" destId="{F2D33A1B-5535-4B54-A775-3748948DF82C}" srcOrd="0" destOrd="0" presId="urn:microsoft.com/office/officeart/2005/8/layout/vList2"/>
    <dgm:cxn modelId="{5B5FFFDB-CF97-4209-9D20-63B01452F7C2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CONSIDERACIONES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418" custLinFactNeighborY="-31244">
        <dgm:presLayoutVars>
          <dgm:chMax val="0"/>
          <dgm:bulletEnabled val="1"/>
        </dgm:presLayoutVars>
      </dgm:prSet>
      <dgm:spPr/>
    </dgm:pt>
  </dgm:ptLst>
  <dgm:cxnLst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D10978D2-665A-4C96-A489-0B0B2BB4A5E2}" type="presOf" srcId="{C56FA269-4350-4D1F-B1B0-A1E76FA65323}" destId="{F2D33A1B-5535-4B54-A775-3748948DF82C}" srcOrd="0" destOrd="0" presId="urn:microsoft.com/office/officeart/2005/8/layout/vList2"/>
    <dgm:cxn modelId="{2441D7E3-3C9E-4858-B6A9-2BE5692C54FA}" type="presOf" srcId="{44C4417B-A953-44E7-8969-4138DC5353E3}" destId="{C72A32AE-7613-4690-88B4-867EEDAA2510}" srcOrd="0" destOrd="0" presId="urn:microsoft.com/office/officeart/2005/8/layout/vList2"/>
    <dgm:cxn modelId="{657AB036-D797-4CEB-8C8E-B269717867F1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31ADC6-5B38-41E4-97E6-2776CA7CC531}" type="doc">
      <dgm:prSet loTypeId="urn:microsoft.com/office/officeart/2005/8/layout/vList3#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B533AAEB-9913-4BDF-AE97-A5ACEB98B1DB}">
      <dgm:prSet/>
      <dgm:spPr/>
      <dgm:t>
        <a:bodyPr/>
        <a:lstStyle/>
        <a:p>
          <a:pPr rtl="0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Comprender los conceptos y tipos de remuneraciones</a:t>
          </a:r>
        </a:p>
      </dgm:t>
    </dgm:pt>
    <dgm:pt modelId="{4C414EF7-BAF3-4589-9A99-6534616DF082}" type="parTrans" cxnId="{00A25657-E7B1-4538-9A0A-303941D6C4E9}">
      <dgm:prSet/>
      <dgm:spPr/>
      <dgm:t>
        <a:bodyPr/>
        <a:lstStyle/>
        <a:p>
          <a:endParaRPr lang="es-CL"/>
        </a:p>
      </dgm:t>
    </dgm:pt>
    <dgm:pt modelId="{D4F834DB-3A18-4854-9A2D-F6ABC4BBAD67}" type="sibTrans" cxnId="{00A25657-E7B1-4538-9A0A-303941D6C4E9}">
      <dgm:prSet/>
      <dgm:spPr/>
      <dgm:t>
        <a:bodyPr/>
        <a:lstStyle/>
        <a:p>
          <a:endParaRPr lang="es-CL"/>
        </a:p>
      </dgm:t>
    </dgm:pt>
    <dgm:pt modelId="{2F5FC892-C572-4DA1-B53E-BD262F029858}" type="pres">
      <dgm:prSet presAssocID="{9031ADC6-5B38-41E4-97E6-2776CA7CC531}" presName="linearFlow" presStyleCnt="0">
        <dgm:presLayoutVars>
          <dgm:dir/>
          <dgm:resizeHandles val="exact"/>
        </dgm:presLayoutVars>
      </dgm:prSet>
      <dgm:spPr/>
    </dgm:pt>
    <dgm:pt modelId="{3914921B-F2A7-43F6-AF62-457FEA7F0BD7}" type="pres">
      <dgm:prSet presAssocID="{B533AAEB-9913-4BDF-AE97-A5ACEB98B1DB}" presName="composite" presStyleCnt="0"/>
      <dgm:spPr/>
    </dgm:pt>
    <dgm:pt modelId="{C1E980D8-B6E5-45E4-B933-50F65627CF84}" type="pres">
      <dgm:prSet presAssocID="{B533AAEB-9913-4BDF-AE97-A5ACEB98B1DB}" presName="imgShp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BE0CFB7-9405-411D-AD8C-D62209E5AF5B}" type="pres">
      <dgm:prSet presAssocID="{B533AAEB-9913-4BDF-AE97-A5ACEB98B1DB}" presName="txShp" presStyleLbl="node1" presStyleIdx="0" presStyleCnt="1" custScaleX="109425">
        <dgm:presLayoutVars>
          <dgm:bulletEnabled val="1"/>
        </dgm:presLayoutVars>
      </dgm:prSet>
      <dgm:spPr/>
    </dgm:pt>
  </dgm:ptLst>
  <dgm:cxnLst>
    <dgm:cxn modelId="{00A25657-E7B1-4538-9A0A-303941D6C4E9}" srcId="{9031ADC6-5B38-41E4-97E6-2776CA7CC531}" destId="{B533AAEB-9913-4BDF-AE97-A5ACEB98B1DB}" srcOrd="0" destOrd="0" parTransId="{4C414EF7-BAF3-4589-9A99-6534616DF082}" sibTransId="{D4F834DB-3A18-4854-9A2D-F6ABC4BBAD67}"/>
    <dgm:cxn modelId="{27E0F6A6-4748-4679-B308-DB4776A7E7CE}" type="presOf" srcId="{B533AAEB-9913-4BDF-AE97-A5ACEB98B1DB}" destId="{9BE0CFB7-9405-411D-AD8C-D62209E5AF5B}" srcOrd="0" destOrd="0" presId="urn:microsoft.com/office/officeart/2005/8/layout/vList3#1"/>
    <dgm:cxn modelId="{E615E5E1-8C17-4E4A-A305-B83AB7D022DF}" type="presOf" srcId="{9031ADC6-5B38-41E4-97E6-2776CA7CC531}" destId="{2F5FC892-C572-4DA1-B53E-BD262F029858}" srcOrd="0" destOrd="0" presId="urn:microsoft.com/office/officeart/2005/8/layout/vList3#1"/>
    <dgm:cxn modelId="{9D8F56F4-7DC6-4658-8EA7-6AE41F0F31FF}" type="presParOf" srcId="{2F5FC892-C572-4DA1-B53E-BD262F029858}" destId="{3914921B-F2A7-43F6-AF62-457FEA7F0BD7}" srcOrd="0" destOrd="0" presId="urn:microsoft.com/office/officeart/2005/8/layout/vList3#1"/>
    <dgm:cxn modelId="{998516F9-BBFE-4021-85FF-03F6F10CF026}" type="presParOf" srcId="{3914921B-F2A7-43F6-AF62-457FEA7F0BD7}" destId="{C1E980D8-B6E5-45E4-B933-50F65627CF84}" srcOrd="0" destOrd="0" presId="urn:microsoft.com/office/officeart/2005/8/layout/vList3#1"/>
    <dgm:cxn modelId="{E75CCA25-3034-4AE4-8E69-75F0662CBEF6}" type="presParOf" srcId="{3914921B-F2A7-43F6-AF62-457FEA7F0BD7}" destId="{9BE0CFB7-9405-411D-AD8C-D62209E5AF5B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Remuneración: Código Laboral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5BE9BB05-4377-4EDB-8EC7-457774BBDF9A}" type="presOf" srcId="{44C4417B-A953-44E7-8969-4138DC5353E3}" destId="{C72A32AE-7613-4690-88B4-867EEDAA2510}" srcOrd="0" destOrd="0" presId="urn:microsoft.com/office/officeart/2005/8/layout/vList2"/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396FEF69-28FC-4293-AE61-D5E1CCEB2610}" type="presOf" srcId="{C56FA269-4350-4D1F-B1B0-A1E76FA65323}" destId="{F2D33A1B-5535-4B54-A775-3748948DF82C}" srcOrd="0" destOrd="0" presId="urn:microsoft.com/office/officeart/2005/8/layout/vList2"/>
    <dgm:cxn modelId="{F942E1A4-6FF8-43F1-B96B-B199CC5048C5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530ECF-41C3-44D6-A3CF-3891266C0AE6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0AAAC5A-1355-4021-A374-CF4CDD83603D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Ley Nº 18.620 de 1987</a:t>
          </a:r>
        </a:p>
      </dgm:t>
    </dgm:pt>
    <dgm:pt modelId="{99318495-7693-4D7F-A6E6-F20391C06513}" type="parTrans" cxnId="{ECF910F3-8498-4219-B99A-8A3F80D7B3F2}">
      <dgm:prSet/>
      <dgm:spPr/>
      <dgm:t>
        <a:bodyPr/>
        <a:lstStyle/>
        <a:p>
          <a:endParaRPr lang="es-ES"/>
        </a:p>
      </dgm:t>
    </dgm:pt>
    <dgm:pt modelId="{2D5D2FE4-AF97-449E-920A-FDA823860E57}" type="sibTrans" cxnId="{ECF910F3-8498-4219-B99A-8A3F80D7B3F2}">
      <dgm:prSet/>
      <dgm:spPr/>
      <dgm:t>
        <a:bodyPr/>
        <a:lstStyle/>
        <a:p>
          <a:endParaRPr lang="es-ES"/>
        </a:p>
      </dgm:t>
    </dgm:pt>
    <dgm:pt modelId="{03756FA8-A446-4705-99B3-5525D070C850}">
      <dgm:prSet phldrT="[Texto]"/>
      <dgm:spPr/>
      <dgm:t>
        <a:bodyPr/>
        <a:lstStyle/>
        <a:p>
          <a:r>
            <a:rPr lang="es-ES" dirty="0"/>
            <a:t>Se entiende por Remuneración las contraprestaciones en dinero y las adicionales  en especies evaluables en dinero que debe percibir el trabajador del empleador por causas del contrato de trabajo</a:t>
          </a:r>
        </a:p>
      </dgm:t>
    </dgm:pt>
    <dgm:pt modelId="{7CE8EEFA-FE66-441E-9F7C-1FC14752F6C9}" type="parTrans" cxnId="{76BE0740-9B18-4149-A208-3FEF5BB6174E}">
      <dgm:prSet/>
      <dgm:spPr/>
      <dgm:t>
        <a:bodyPr/>
        <a:lstStyle/>
        <a:p>
          <a:endParaRPr lang="es-ES"/>
        </a:p>
      </dgm:t>
    </dgm:pt>
    <dgm:pt modelId="{F2D7ED20-4EF8-468C-B8EA-D86150FC0A2A}" type="sibTrans" cxnId="{76BE0740-9B18-4149-A208-3FEF5BB6174E}">
      <dgm:prSet/>
      <dgm:spPr/>
      <dgm:t>
        <a:bodyPr/>
        <a:lstStyle/>
        <a:p>
          <a:endParaRPr lang="es-ES"/>
        </a:p>
      </dgm:t>
    </dgm:pt>
    <dgm:pt modelId="{815D1B63-A552-4DE3-8EE4-E1182FCFE064}">
      <dgm:prSet phldrT="[Texto]"/>
      <dgm:spPr/>
      <dgm:t>
        <a:bodyPr/>
        <a:lstStyle/>
        <a:p>
          <a:r>
            <a:rPr lang="es-ES" b="1" dirty="0"/>
            <a:t>REFERIDO A TRABAJADORES DEPENDIENTES</a:t>
          </a:r>
          <a:endParaRPr lang="es-ES" dirty="0"/>
        </a:p>
      </dgm:t>
    </dgm:pt>
    <dgm:pt modelId="{37724663-C509-4757-A560-E7C3CBFA5932}" type="parTrans" cxnId="{031E9AB1-8F93-40FA-993C-D3AFB8D01396}">
      <dgm:prSet/>
      <dgm:spPr/>
      <dgm:t>
        <a:bodyPr/>
        <a:lstStyle/>
        <a:p>
          <a:endParaRPr lang="es-ES"/>
        </a:p>
      </dgm:t>
    </dgm:pt>
    <dgm:pt modelId="{F0134819-EF3F-4C9A-B0E9-CEA0DE02FABD}" type="sibTrans" cxnId="{031E9AB1-8F93-40FA-993C-D3AFB8D01396}">
      <dgm:prSet/>
      <dgm:spPr/>
      <dgm:t>
        <a:bodyPr/>
        <a:lstStyle/>
        <a:p>
          <a:endParaRPr lang="es-ES"/>
        </a:p>
      </dgm:t>
    </dgm:pt>
    <dgm:pt modelId="{99DC7D74-10F6-4B84-AD29-0ECA5A05E8F6}" type="pres">
      <dgm:prSet presAssocID="{EE530ECF-41C3-44D6-A3CF-3891266C0AE6}" presName="Name0" presStyleCnt="0">
        <dgm:presLayoutVars>
          <dgm:dir/>
          <dgm:animLvl val="lvl"/>
          <dgm:resizeHandles val="exact"/>
        </dgm:presLayoutVars>
      </dgm:prSet>
      <dgm:spPr/>
    </dgm:pt>
    <dgm:pt modelId="{C2F44DF1-7C73-4674-9667-D7861681E172}" type="pres">
      <dgm:prSet presAssocID="{EE530ECF-41C3-44D6-A3CF-3891266C0AE6}" presName="tSp" presStyleCnt="0"/>
      <dgm:spPr/>
    </dgm:pt>
    <dgm:pt modelId="{5E9199D4-5469-4A28-8C85-D7F26D93E499}" type="pres">
      <dgm:prSet presAssocID="{EE530ECF-41C3-44D6-A3CF-3891266C0AE6}" presName="bSp" presStyleCnt="0"/>
      <dgm:spPr/>
    </dgm:pt>
    <dgm:pt modelId="{F2A55541-CC08-45D9-AAAC-70220BA8D726}" type="pres">
      <dgm:prSet presAssocID="{EE530ECF-41C3-44D6-A3CF-3891266C0AE6}" presName="process" presStyleCnt="0"/>
      <dgm:spPr/>
    </dgm:pt>
    <dgm:pt modelId="{055C051D-5A3A-4823-97A6-4E3D797C1235}" type="pres">
      <dgm:prSet presAssocID="{B0AAAC5A-1355-4021-A374-CF4CDD83603D}" presName="composite1" presStyleCnt="0"/>
      <dgm:spPr/>
    </dgm:pt>
    <dgm:pt modelId="{64B1FC3B-073C-4103-B5E0-309F9A96D031}" type="pres">
      <dgm:prSet presAssocID="{B0AAAC5A-1355-4021-A374-CF4CDD83603D}" presName="dummyNode1" presStyleLbl="node1" presStyleIdx="0" presStyleCnt="1"/>
      <dgm:spPr/>
    </dgm:pt>
    <dgm:pt modelId="{0CE6BEFD-389F-483D-B46B-70CC68457363}" type="pres">
      <dgm:prSet presAssocID="{B0AAAC5A-1355-4021-A374-CF4CDD83603D}" presName="childNode1" presStyleLbl="bgAcc1" presStyleIdx="0" presStyleCnt="1" custScaleX="218955" custLinFactNeighborX="-2739" custLinFactNeighborY="-35494">
        <dgm:presLayoutVars>
          <dgm:bulletEnabled val="1"/>
        </dgm:presLayoutVars>
      </dgm:prSet>
      <dgm:spPr/>
    </dgm:pt>
    <dgm:pt modelId="{9A430039-DFAF-44EF-8C25-34286267958E}" type="pres">
      <dgm:prSet presAssocID="{B0AAAC5A-1355-4021-A374-CF4CDD83603D}" presName="childNode1tx" presStyleLbl="bgAcc1" presStyleIdx="0" presStyleCnt="1">
        <dgm:presLayoutVars>
          <dgm:bulletEnabled val="1"/>
        </dgm:presLayoutVars>
      </dgm:prSet>
      <dgm:spPr/>
    </dgm:pt>
    <dgm:pt modelId="{9E5338DE-288A-4EB6-A2C2-2CBD3BF2CE29}" type="pres">
      <dgm:prSet presAssocID="{B0AAAC5A-1355-4021-A374-CF4CDD83603D}" presName="parentNode1" presStyleLbl="node1" presStyleIdx="0" presStyleCnt="1" custScaleX="168880" custLinFactNeighborX="-50317" custLinFactNeighborY="-47362">
        <dgm:presLayoutVars>
          <dgm:chMax val="1"/>
          <dgm:bulletEnabled val="1"/>
        </dgm:presLayoutVars>
      </dgm:prSet>
      <dgm:spPr/>
    </dgm:pt>
    <dgm:pt modelId="{BF9955ED-1BED-4FA4-B9AD-8453792543D8}" type="pres">
      <dgm:prSet presAssocID="{B0AAAC5A-1355-4021-A374-CF4CDD83603D}" presName="connSite1" presStyleCnt="0"/>
      <dgm:spPr/>
    </dgm:pt>
  </dgm:ptLst>
  <dgm:cxnLst>
    <dgm:cxn modelId="{F79BC114-26AD-4E64-8D5E-0745E25BE7C0}" type="presOf" srcId="{815D1B63-A552-4DE3-8EE4-E1182FCFE064}" destId="{9A430039-DFAF-44EF-8C25-34286267958E}" srcOrd="1" destOrd="1" presId="urn:microsoft.com/office/officeart/2005/8/layout/hProcess4"/>
    <dgm:cxn modelId="{70474118-3FC7-4D65-BE05-2851666198F8}" type="presOf" srcId="{EE530ECF-41C3-44D6-A3CF-3891266C0AE6}" destId="{99DC7D74-10F6-4B84-AD29-0ECA5A05E8F6}" srcOrd="0" destOrd="0" presId="urn:microsoft.com/office/officeart/2005/8/layout/hProcess4"/>
    <dgm:cxn modelId="{EC216E33-D367-4052-AE9E-DE73C06B0D31}" type="presOf" srcId="{B0AAAC5A-1355-4021-A374-CF4CDD83603D}" destId="{9E5338DE-288A-4EB6-A2C2-2CBD3BF2CE29}" srcOrd="0" destOrd="0" presId="urn:microsoft.com/office/officeart/2005/8/layout/hProcess4"/>
    <dgm:cxn modelId="{76BE0740-9B18-4149-A208-3FEF5BB6174E}" srcId="{B0AAAC5A-1355-4021-A374-CF4CDD83603D}" destId="{03756FA8-A446-4705-99B3-5525D070C850}" srcOrd="0" destOrd="0" parTransId="{7CE8EEFA-FE66-441E-9F7C-1FC14752F6C9}" sibTransId="{F2D7ED20-4EF8-468C-B8EA-D86150FC0A2A}"/>
    <dgm:cxn modelId="{DE38FC45-2086-43F3-99CE-F6752ADACFD5}" type="presOf" srcId="{03756FA8-A446-4705-99B3-5525D070C850}" destId="{0CE6BEFD-389F-483D-B46B-70CC68457363}" srcOrd="0" destOrd="0" presId="urn:microsoft.com/office/officeart/2005/8/layout/hProcess4"/>
    <dgm:cxn modelId="{092D37A5-2536-436E-8BB6-B16663BDF8A0}" type="presOf" srcId="{815D1B63-A552-4DE3-8EE4-E1182FCFE064}" destId="{0CE6BEFD-389F-483D-B46B-70CC68457363}" srcOrd="0" destOrd="1" presId="urn:microsoft.com/office/officeart/2005/8/layout/hProcess4"/>
    <dgm:cxn modelId="{031E9AB1-8F93-40FA-993C-D3AFB8D01396}" srcId="{B0AAAC5A-1355-4021-A374-CF4CDD83603D}" destId="{815D1B63-A552-4DE3-8EE4-E1182FCFE064}" srcOrd="1" destOrd="0" parTransId="{37724663-C509-4757-A560-E7C3CBFA5932}" sibTransId="{F0134819-EF3F-4C9A-B0E9-CEA0DE02FABD}"/>
    <dgm:cxn modelId="{50627ADB-18F7-4159-B91E-CD347F77F7A1}" type="presOf" srcId="{03756FA8-A446-4705-99B3-5525D070C850}" destId="{9A430039-DFAF-44EF-8C25-34286267958E}" srcOrd="1" destOrd="0" presId="urn:microsoft.com/office/officeart/2005/8/layout/hProcess4"/>
    <dgm:cxn modelId="{ECF910F3-8498-4219-B99A-8A3F80D7B3F2}" srcId="{EE530ECF-41C3-44D6-A3CF-3891266C0AE6}" destId="{B0AAAC5A-1355-4021-A374-CF4CDD83603D}" srcOrd="0" destOrd="0" parTransId="{99318495-7693-4D7F-A6E6-F20391C06513}" sibTransId="{2D5D2FE4-AF97-449E-920A-FDA823860E57}"/>
    <dgm:cxn modelId="{9FAA1C59-4EDF-41A9-9829-4AD578452DB0}" type="presParOf" srcId="{99DC7D74-10F6-4B84-AD29-0ECA5A05E8F6}" destId="{C2F44DF1-7C73-4674-9667-D7861681E172}" srcOrd="0" destOrd="0" presId="urn:microsoft.com/office/officeart/2005/8/layout/hProcess4"/>
    <dgm:cxn modelId="{78550E4B-1716-40E0-A9CD-BF8F6816902B}" type="presParOf" srcId="{99DC7D74-10F6-4B84-AD29-0ECA5A05E8F6}" destId="{5E9199D4-5469-4A28-8C85-D7F26D93E499}" srcOrd="1" destOrd="0" presId="urn:microsoft.com/office/officeart/2005/8/layout/hProcess4"/>
    <dgm:cxn modelId="{10B99743-495D-4194-B335-1AF049B66C23}" type="presParOf" srcId="{99DC7D74-10F6-4B84-AD29-0ECA5A05E8F6}" destId="{F2A55541-CC08-45D9-AAAC-70220BA8D726}" srcOrd="2" destOrd="0" presId="urn:microsoft.com/office/officeart/2005/8/layout/hProcess4"/>
    <dgm:cxn modelId="{7D577450-170F-4109-93A0-15DEC7DCAE37}" type="presParOf" srcId="{F2A55541-CC08-45D9-AAAC-70220BA8D726}" destId="{055C051D-5A3A-4823-97A6-4E3D797C1235}" srcOrd="0" destOrd="0" presId="urn:microsoft.com/office/officeart/2005/8/layout/hProcess4"/>
    <dgm:cxn modelId="{63D164B0-8494-44AF-BA5A-FF5F75E0EBF6}" type="presParOf" srcId="{055C051D-5A3A-4823-97A6-4E3D797C1235}" destId="{64B1FC3B-073C-4103-B5E0-309F9A96D031}" srcOrd="0" destOrd="0" presId="urn:microsoft.com/office/officeart/2005/8/layout/hProcess4"/>
    <dgm:cxn modelId="{410A9D3E-6815-4046-BBCD-3C3F945FC1E5}" type="presParOf" srcId="{055C051D-5A3A-4823-97A6-4E3D797C1235}" destId="{0CE6BEFD-389F-483D-B46B-70CC68457363}" srcOrd="1" destOrd="0" presId="urn:microsoft.com/office/officeart/2005/8/layout/hProcess4"/>
    <dgm:cxn modelId="{DE79296C-620A-480E-8C79-F3FC8743E115}" type="presParOf" srcId="{055C051D-5A3A-4823-97A6-4E3D797C1235}" destId="{9A430039-DFAF-44EF-8C25-34286267958E}" srcOrd="2" destOrd="0" presId="urn:microsoft.com/office/officeart/2005/8/layout/hProcess4"/>
    <dgm:cxn modelId="{169BC9D0-1BA7-4899-BB4E-AF20459738A5}" type="presParOf" srcId="{055C051D-5A3A-4823-97A6-4E3D797C1235}" destId="{9E5338DE-288A-4EB6-A2C2-2CBD3BF2CE29}" srcOrd="3" destOrd="0" presId="urn:microsoft.com/office/officeart/2005/8/layout/hProcess4"/>
    <dgm:cxn modelId="{44417912-E4F1-4F29-BC12-AD2A890AF26F}" type="presParOf" srcId="{055C051D-5A3A-4823-97A6-4E3D797C1235}" destId="{BF9955ED-1BED-4FA4-B9AD-8453792543D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32B927-01EC-4AEC-AEB7-5BE8074C994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DE657245-84EE-4212-A77E-08B7D30A1C03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gm:t>
    </dgm:pt>
    <dgm:pt modelId="{0826E275-3946-41E1-961E-401E0BD1414B}" type="parTrans" cxnId="{7B47415E-DE13-489F-BE4B-543F408C6CF9}">
      <dgm:prSet/>
      <dgm:spPr/>
      <dgm:t>
        <a:bodyPr/>
        <a:lstStyle/>
        <a:p>
          <a:endParaRPr lang="es-ES"/>
        </a:p>
      </dgm:t>
    </dgm:pt>
    <dgm:pt modelId="{6B2F0C9C-9498-475B-9A7E-FD3F54D82A6A}" type="sibTrans" cxnId="{7B47415E-DE13-489F-BE4B-543F408C6CF9}">
      <dgm:prSet/>
      <dgm:spPr/>
      <dgm:t>
        <a:bodyPr/>
        <a:lstStyle/>
        <a:p>
          <a:endParaRPr lang="es-ES"/>
        </a:p>
      </dgm:t>
    </dgm:pt>
    <dgm:pt modelId="{EB36609E-B227-4E41-A750-078346FACD04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DESCUENTOS</a:t>
          </a:r>
        </a:p>
      </dgm:t>
    </dgm:pt>
    <dgm:pt modelId="{2556C045-65B0-44F1-8E23-2822E02EB2E8}" type="parTrans" cxnId="{DFAC7D04-5928-4AB6-9302-63250E59B8FD}">
      <dgm:prSet/>
      <dgm:spPr/>
      <dgm:t>
        <a:bodyPr/>
        <a:lstStyle/>
        <a:p>
          <a:endParaRPr lang="es-ES"/>
        </a:p>
      </dgm:t>
    </dgm:pt>
    <dgm:pt modelId="{DFB6586E-BD0A-4F4B-BCD5-A14758DE5A56}" type="sibTrans" cxnId="{DFAC7D04-5928-4AB6-9302-63250E59B8FD}">
      <dgm:prSet/>
      <dgm:spPr/>
      <dgm:t>
        <a:bodyPr/>
        <a:lstStyle/>
        <a:p>
          <a:endParaRPr lang="es-ES"/>
        </a:p>
      </dgm:t>
    </dgm:pt>
    <dgm:pt modelId="{64FAA54A-B2E6-41A9-97FB-CFA80DF8BDE0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REMUNERACIÓN LÍQUIDA</a:t>
          </a:r>
        </a:p>
      </dgm:t>
    </dgm:pt>
    <dgm:pt modelId="{D05F2A7F-3121-432F-9D28-99EBCF24855E}" type="parTrans" cxnId="{54A0E19D-B648-4C2F-BB9E-C0B0FA22504C}">
      <dgm:prSet/>
      <dgm:spPr/>
      <dgm:t>
        <a:bodyPr/>
        <a:lstStyle/>
        <a:p>
          <a:endParaRPr lang="es-ES"/>
        </a:p>
      </dgm:t>
    </dgm:pt>
    <dgm:pt modelId="{BB68BB75-FB8D-4B07-9CB1-67442D85D17D}" type="sibTrans" cxnId="{54A0E19D-B648-4C2F-BB9E-C0B0FA22504C}">
      <dgm:prSet/>
      <dgm:spPr/>
      <dgm:t>
        <a:bodyPr/>
        <a:lstStyle/>
        <a:p>
          <a:endParaRPr lang="es-ES"/>
        </a:p>
      </dgm:t>
    </dgm:pt>
    <dgm:pt modelId="{9173FCA3-96E5-4BF4-8251-67F3E41E3FF3}" type="pres">
      <dgm:prSet presAssocID="{F632B927-01EC-4AEC-AEB7-5BE8074C994B}" presName="compositeShape" presStyleCnt="0">
        <dgm:presLayoutVars>
          <dgm:dir/>
          <dgm:resizeHandles/>
        </dgm:presLayoutVars>
      </dgm:prSet>
      <dgm:spPr/>
    </dgm:pt>
    <dgm:pt modelId="{AFEA1ECB-8CE7-4599-A857-914E23827E8B}" type="pres">
      <dgm:prSet presAssocID="{F632B927-01EC-4AEC-AEB7-5BE8074C994B}" presName="pyramid" presStyleLbl="node1" presStyleIdx="0" presStyleCnt="1"/>
      <dgm:spPr/>
    </dgm:pt>
    <dgm:pt modelId="{5610CF7E-5735-4FBD-A352-C86CD636234D}" type="pres">
      <dgm:prSet presAssocID="{F632B927-01EC-4AEC-AEB7-5BE8074C994B}" presName="theList" presStyleCnt="0"/>
      <dgm:spPr/>
    </dgm:pt>
    <dgm:pt modelId="{43F8E1A0-06A1-4C5C-A84F-BE941E551CFB}" type="pres">
      <dgm:prSet presAssocID="{DE657245-84EE-4212-A77E-08B7D30A1C03}" presName="aNode" presStyleLbl="fgAcc1" presStyleIdx="0" presStyleCnt="3">
        <dgm:presLayoutVars>
          <dgm:bulletEnabled val="1"/>
        </dgm:presLayoutVars>
      </dgm:prSet>
      <dgm:spPr/>
    </dgm:pt>
    <dgm:pt modelId="{F360954E-6868-45E2-BD12-9839B2064232}" type="pres">
      <dgm:prSet presAssocID="{DE657245-84EE-4212-A77E-08B7D30A1C03}" presName="aSpace" presStyleCnt="0"/>
      <dgm:spPr/>
    </dgm:pt>
    <dgm:pt modelId="{1D68B7BC-6968-42AE-9EA7-0EC7BC326327}" type="pres">
      <dgm:prSet presAssocID="{EB36609E-B227-4E41-A750-078346FACD04}" presName="aNode" presStyleLbl="fgAcc1" presStyleIdx="1" presStyleCnt="3">
        <dgm:presLayoutVars>
          <dgm:bulletEnabled val="1"/>
        </dgm:presLayoutVars>
      </dgm:prSet>
      <dgm:spPr/>
    </dgm:pt>
    <dgm:pt modelId="{7F42F9B4-A411-4DDA-BB36-69E3DA1AA824}" type="pres">
      <dgm:prSet presAssocID="{EB36609E-B227-4E41-A750-078346FACD04}" presName="aSpace" presStyleCnt="0"/>
      <dgm:spPr/>
    </dgm:pt>
    <dgm:pt modelId="{9022BD30-7757-49FD-8942-B8C9179DA29E}" type="pres">
      <dgm:prSet presAssocID="{64FAA54A-B2E6-41A9-97FB-CFA80DF8BDE0}" presName="aNode" presStyleLbl="fgAcc1" presStyleIdx="2" presStyleCnt="3">
        <dgm:presLayoutVars>
          <dgm:bulletEnabled val="1"/>
        </dgm:presLayoutVars>
      </dgm:prSet>
      <dgm:spPr/>
    </dgm:pt>
    <dgm:pt modelId="{A1556DF1-2216-4AD3-AA34-0A79DE0D1934}" type="pres">
      <dgm:prSet presAssocID="{64FAA54A-B2E6-41A9-97FB-CFA80DF8BDE0}" presName="aSpace" presStyleCnt="0"/>
      <dgm:spPr/>
    </dgm:pt>
  </dgm:ptLst>
  <dgm:cxnLst>
    <dgm:cxn modelId="{DFAC7D04-5928-4AB6-9302-63250E59B8FD}" srcId="{F632B927-01EC-4AEC-AEB7-5BE8074C994B}" destId="{EB36609E-B227-4E41-A750-078346FACD04}" srcOrd="1" destOrd="0" parTransId="{2556C045-65B0-44F1-8E23-2822E02EB2E8}" sibTransId="{DFB6586E-BD0A-4F4B-BCD5-A14758DE5A56}"/>
    <dgm:cxn modelId="{7B47415E-DE13-489F-BE4B-543F408C6CF9}" srcId="{F632B927-01EC-4AEC-AEB7-5BE8074C994B}" destId="{DE657245-84EE-4212-A77E-08B7D30A1C03}" srcOrd="0" destOrd="0" parTransId="{0826E275-3946-41E1-961E-401E0BD1414B}" sibTransId="{6B2F0C9C-9498-475B-9A7E-FD3F54D82A6A}"/>
    <dgm:cxn modelId="{B2654155-CD9A-491E-B7D8-E7DB674F104F}" type="presOf" srcId="{64FAA54A-B2E6-41A9-97FB-CFA80DF8BDE0}" destId="{9022BD30-7757-49FD-8942-B8C9179DA29E}" srcOrd="0" destOrd="0" presId="urn:microsoft.com/office/officeart/2005/8/layout/pyramid2"/>
    <dgm:cxn modelId="{15C08C7D-3FEE-4774-9E79-1F6018F635BC}" type="presOf" srcId="{F632B927-01EC-4AEC-AEB7-5BE8074C994B}" destId="{9173FCA3-96E5-4BF4-8251-67F3E41E3FF3}" srcOrd="0" destOrd="0" presId="urn:microsoft.com/office/officeart/2005/8/layout/pyramid2"/>
    <dgm:cxn modelId="{BB42189C-547C-4016-99A4-2954F3ED0706}" type="presOf" srcId="{DE657245-84EE-4212-A77E-08B7D30A1C03}" destId="{43F8E1A0-06A1-4C5C-A84F-BE941E551CFB}" srcOrd="0" destOrd="0" presId="urn:microsoft.com/office/officeart/2005/8/layout/pyramid2"/>
    <dgm:cxn modelId="{54A0E19D-B648-4C2F-BB9E-C0B0FA22504C}" srcId="{F632B927-01EC-4AEC-AEB7-5BE8074C994B}" destId="{64FAA54A-B2E6-41A9-97FB-CFA80DF8BDE0}" srcOrd="2" destOrd="0" parTransId="{D05F2A7F-3121-432F-9D28-99EBCF24855E}" sibTransId="{BB68BB75-FB8D-4B07-9CB1-67442D85D17D}"/>
    <dgm:cxn modelId="{0D6E0AF0-E36A-4767-8E83-FBC497EF3B75}" type="presOf" srcId="{EB36609E-B227-4E41-A750-078346FACD04}" destId="{1D68B7BC-6968-42AE-9EA7-0EC7BC326327}" srcOrd="0" destOrd="0" presId="urn:microsoft.com/office/officeart/2005/8/layout/pyramid2"/>
    <dgm:cxn modelId="{37DF69A8-F601-44B0-90B5-89185231FC33}" type="presParOf" srcId="{9173FCA3-96E5-4BF4-8251-67F3E41E3FF3}" destId="{AFEA1ECB-8CE7-4599-A857-914E23827E8B}" srcOrd="0" destOrd="0" presId="urn:microsoft.com/office/officeart/2005/8/layout/pyramid2"/>
    <dgm:cxn modelId="{20F5AD17-2C8E-4C9A-9004-1D2824DD202C}" type="presParOf" srcId="{9173FCA3-96E5-4BF4-8251-67F3E41E3FF3}" destId="{5610CF7E-5735-4FBD-A352-C86CD636234D}" srcOrd="1" destOrd="0" presId="urn:microsoft.com/office/officeart/2005/8/layout/pyramid2"/>
    <dgm:cxn modelId="{D12AB362-EC13-47B0-AC20-587B4BECDCF6}" type="presParOf" srcId="{5610CF7E-5735-4FBD-A352-C86CD636234D}" destId="{43F8E1A0-06A1-4C5C-A84F-BE941E551CFB}" srcOrd="0" destOrd="0" presId="urn:microsoft.com/office/officeart/2005/8/layout/pyramid2"/>
    <dgm:cxn modelId="{4B6133FD-8512-4818-AFF7-943BADE1E62C}" type="presParOf" srcId="{5610CF7E-5735-4FBD-A352-C86CD636234D}" destId="{F360954E-6868-45E2-BD12-9839B2064232}" srcOrd="1" destOrd="0" presId="urn:microsoft.com/office/officeart/2005/8/layout/pyramid2"/>
    <dgm:cxn modelId="{8E576735-E164-41C0-9553-CC469B427917}" type="presParOf" srcId="{5610CF7E-5735-4FBD-A352-C86CD636234D}" destId="{1D68B7BC-6968-42AE-9EA7-0EC7BC326327}" srcOrd="2" destOrd="0" presId="urn:microsoft.com/office/officeart/2005/8/layout/pyramid2"/>
    <dgm:cxn modelId="{310EE820-DC09-4BCD-A94A-4F2C3AF4D8E6}" type="presParOf" srcId="{5610CF7E-5735-4FBD-A352-C86CD636234D}" destId="{7F42F9B4-A411-4DDA-BB36-69E3DA1AA824}" srcOrd="3" destOrd="0" presId="urn:microsoft.com/office/officeart/2005/8/layout/pyramid2"/>
    <dgm:cxn modelId="{8DB5A584-26C7-446D-96AE-E409C7EB300E}" type="presParOf" srcId="{5610CF7E-5735-4FBD-A352-C86CD636234D}" destId="{9022BD30-7757-49FD-8942-B8C9179DA29E}" srcOrd="4" destOrd="0" presId="urn:microsoft.com/office/officeart/2005/8/layout/pyramid2"/>
    <dgm:cxn modelId="{5B4D0A6C-DBBC-4514-9D0B-4CFDF0D2B159}" type="presParOf" srcId="{5610CF7E-5735-4FBD-A352-C86CD636234D}" destId="{A1556DF1-2216-4AD3-AA34-0A79DE0D193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891842-69CA-463D-8BC5-CBA84C6EFB5D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A10F4996-BD84-42C0-87B3-4F776061BF9C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COMPONENTES PRINCIPALES</a:t>
          </a:r>
        </a:p>
      </dgm:t>
    </dgm:pt>
    <dgm:pt modelId="{03CBDE45-788B-4FB2-A7DF-A81FE9135428}" type="parTrans" cxnId="{6DBE1897-5F12-404C-8D56-92E16A26E954}">
      <dgm:prSet/>
      <dgm:spPr/>
      <dgm:t>
        <a:bodyPr/>
        <a:lstStyle/>
        <a:p>
          <a:endParaRPr lang="es-ES"/>
        </a:p>
      </dgm:t>
    </dgm:pt>
    <dgm:pt modelId="{86CF7BB6-039A-416B-9A8E-099C3970BE90}" type="sibTrans" cxnId="{6DBE1897-5F12-404C-8D56-92E16A26E954}">
      <dgm:prSet/>
      <dgm:spPr/>
      <dgm:t>
        <a:bodyPr/>
        <a:lstStyle/>
        <a:p>
          <a:endParaRPr lang="es-ES"/>
        </a:p>
      </dgm:t>
    </dgm:pt>
    <dgm:pt modelId="{734AEB9C-FD67-4FEF-B2A4-29912026082A}" type="pres">
      <dgm:prSet presAssocID="{8E891842-69CA-463D-8BC5-CBA84C6EFB5D}" presName="Name0" presStyleCnt="0">
        <dgm:presLayoutVars>
          <dgm:dir/>
          <dgm:animLvl val="lvl"/>
          <dgm:resizeHandles val="exact"/>
        </dgm:presLayoutVars>
      </dgm:prSet>
      <dgm:spPr/>
    </dgm:pt>
    <dgm:pt modelId="{FFC64D89-1B7C-457A-9ADE-FEDCDEE22B80}" type="pres">
      <dgm:prSet presAssocID="{8E891842-69CA-463D-8BC5-CBA84C6EFB5D}" presName="dummy" presStyleCnt="0"/>
      <dgm:spPr/>
    </dgm:pt>
    <dgm:pt modelId="{C38D5586-32E5-4A57-A818-255D19D4F1E8}" type="pres">
      <dgm:prSet presAssocID="{8E891842-69CA-463D-8BC5-CBA84C6EFB5D}" presName="linH" presStyleCnt="0"/>
      <dgm:spPr/>
    </dgm:pt>
    <dgm:pt modelId="{01193280-AF6E-4CE0-9143-2EB180860A3D}" type="pres">
      <dgm:prSet presAssocID="{8E891842-69CA-463D-8BC5-CBA84C6EFB5D}" presName="padding1" presStyleCnt="0"/>
      <dgm:spPr/>
    </dgm:pt>
    <dgm:pt modelId="{6D73B54F-C986-44F4-810A-1BAAE4E45C3C}" type="pres">
      <dgm:prSet presAssocID="{A10F4996-BD84-42C0-87B3-4F776061BF9C}" presName="linV" presStyleCnt="0"/>
      <dgm:spPr/>
    </dgm:pt>
    <dgm:pt modelId="{6BCA46AF-3514-4A0E-8828-0CCEBAFEA9EA}" type="pres">
      <dgm:prSet presAssocID="{A10F4996-BD84-42C0-87B3-4F776061BF9C}" presName="spVertical1" presStyleCnt="0"/>
      <dgm:spPr/>
    </dgm:pt>
    <dgm:pt modelId="{896E3781-0652-47A3-8FFE-003C11A2EAAD}" type="pres">
      <dgm:prSet presAssocID="{A10F4996-BD84-42C0-87B3-4F776061BF9C}" presName="parTx" presStyleLbl="revTx" presStyleIdx="0" presStyleCnt="1" custScaleY="148588" custLinFactY="5985" custLinFactNeighborX="-7704" custLinFactNeighborY="100000">
        <dgm:presLayoutVars>
          <dgm:chMax val="0"/>
          <dgm:chPref val="0"/>
          <dgm:bulletEnabled val="1"/>
        </dgm:presLayoutVars>
      </dgm:prSet>
      <dgm:spPr/>
    </dgm:pt>
    <dgm:pt modelId="{B129A072-3BEB-4288-9A38-FF3522C9D50B}" type="pres">
      <dgm:prSet presAssocID="{A10F4996-BD84-42C0-87B3-4F776061BF9C}" presName="spVertical2" presStyleCnt="0"/>
      <dgm:spPr/>
    </dgm:pt>
    <dgm:pt modelId="{4E7360E4-DDA1-4339-83EC-0AE88476D467}" type="pres">
      <dgm:prSet presAssocID="{A10F4996-BD84-42C0-87B3-4F776061BF9C}" presName="spVertical3" presStyleCnt="0"/>
      <dgm:spPr/>
    </dgm:pt>
    <dgm:pt modelId="{1D2C342F-21B8-4D88-9387-42745CCA9227}" type="pres">
      <dgm:prSet presAssocID="{8E891842-69CA-463D-8BC5-CBA84C6EFB5D}" presName="padding2" presStyleCnt="0"/>
      <dgm:spPr/>
    </dgm:pt>
    <dgm:pt modelId="{0E9F857C-B23D-4636-B01A-4303E9C9F6DC}" type="pres">
      <dgm:prSet presAssocID="{8E891842-69CA-463D-8BC5-CBA84C6EFB5D}" presName="negArrow" presStyleCnt="0"/>
      <dgm:spPr/>
    </dgm:pt>
    <dgm:pt modelId="{F99CAABD-D4FA-443B-8AF8-2A623F7013F1}" type="pres">
      <dgm:prSet presAssocID="{8E891842-69CA-463D-8BC5-CBA84C6EFB5D}" presName="backgroundArrow" presStyleLbl="node1" presStyleIdx="0" presStyleCnt="1" custScaleY="181581"/>
      <dgm:spPr>
        <a:solidFill>
          <a:schemeClr val="bg2">
            <a:lumMod val="50000"/>
          </a:schemeClr>
        </a:solidFill>
      </dgm:spPr>
    </dgm:pt>
  </dgm:ptLst>
  <dgm:cxnLst>
    <dgm:cxn modelId="{FF78D326-F747-4913-9053-DB647CA30072}" type="presOf" srcId="{A10F4996-BD84-42C0-87B3-4F776061BF9C}" destId="{896E3781-0652-47A3-8FFE-003C11A2EAAD}" srcOrd="0" destOrd="0" presId="urn:microsoft.com/office/officeart/2005/8/layout/hProcess3"/>
    <dgm:cxn modelId="{6DBE1897-5F12-404C-8D56-92E16A26E954}" srcId="{8E891842-69CA-463D-8BC5-CBA84C6EFB5D}" destId="{A10F4996-BD84-42C0-87B3-4F776061BF9C}" srcOrd="0" destOrd="0" parTransId="{03CBDE45-788B-4FB2-A7DF-A81FE9135428}" sibTransId="{86CF7BB6-039A-416B-9A8E-099C3970BE90}"/>
    <dgm:cxn modelId="{855DCBB4-12B3-498D-9380-24428835F87D}" type="presOf" srcId="{8E891842-69CA-463D-8BC5-CBA84C6EFB5D}" destId="{734AEB9C-FD67-4FEF-B2A4-29912026082A}" srcOrd="0" destOrd="0" presId="urn:microsoft.com/office/officeart/2005/8/layout/hProcess3"/>
    <dgm:cxn modelId="{34C56533-3BC1-4765-9D90-562BA341D98E}" type="presParOf" srcId="{734AEB9C-FD67-4FEF-B2A4-29912026082A}" destId="{FFC64D89-1B7C-457A-9ADE-FEDCDEE22B80}" srcOrd="0" destOrd="0" presId="urn:microsoft.com/office/officeart/2005/8/layout/hProcess3"/>
    <dgm:cxn modelId="{DDC2CADD-C496-4E2B-A61B-09A96DAAF797}" type="presParOf" srcId="{734AEB9C-FD67-4FEF-B2A4-29912026082A}" destId="{C38D5586-32E5-4A57-A818-255D19D4F1E8}" srcOrd="1" destOrd="0" presId="urn:microsoft.com/office/officeart/2005/8/layout/hProcess3"/>
    <dgm:cxn modelId="{7D756DDD-D4AF-47C4-9323-9DB5BC95B5F1}" type="presParOf" srcId="{C38D5586-32E5-4A57-A818-255D19D4F1E8}" destId="{01193280-AF6E-4CE0-9143-2EB180860A3D}" srcOrd="0" destOrd="0" presId="urn:microsoft.com/office/officeart/2005/8/layout/hProcess3"/>
    <dgm:cxn modelId="{74F3B381-D39E-487A-A429-EE82A6C056E7}" type="presParOf" srcId="{C38D5586-32E5-4A57-A818-255D19D4F1E8}" destId="{6D73B54F-C986-44F4-810A-1BAAE4E45C3C}" srcOrd="1" destOrd="0" presId="urn:microsoft.com/office/officeart/2005/8/layout/hProcess3"/>
    <dgm:cxn modelId="{3B963F92-FE14-4C93-8D64-361BE40F4891}" type="presParOf" srcId="{6D73B54F-C986-44F4-810A-1BAAE4E45C3C}" destId="{6BCA46AF-3514-4A0E-8828-0CCEBAFEA9EA}" srcOrd="0" destOrd="0" presId="urn:microsoft.com/office/officeart/2005/8/layout/hProcess3"/>
    <dgm:cxn modelId="{51649389-8380-4AEB-8E8F-10C7C748A4EB}" type="presParOf" srcId="{6D73B54F-C986-44F4-810A-1BAAE4E45C3C}" destId="{896E3781-0652-47A3-8FFE-003C11A2EAAD}" srcOrd="1" destOrd="0" presId="urn:microsoft.com/office/officeart/2005/8/layout/hProcess3"/>
    <dgm:cxn modelId="{125686DB-B446-424B-89FB-46838FEB9B35}" type="presParOf" srcId="{6D73B54F-C986-44F4-810A-1BAAE4E45C3C}" destId="{B129A072-3BEB-4288-9A38-FF3522C9D50B}" srcOrd="2" destOrd="0" presId="urn:microsoft.com/office/officeart/2005/8/layout/hProcess3"/>
    <dgm:cxn modelId="{745FD15A-1A36-4B25-A6D3-D4B6D9B2CBC5}" type="presParOf" srcId="{6D73B54F-C986-44F4-810A-1BAAE4E45C3C}" destId="{4E7360E4-DDA1-4339-83EC-0AE88476D467}" srcOrd="3" destOrd="0" presId="urn:microsoft.com/office/officeart/2005/8/layout/hProcess3"/>
    <dgm:cxn modelId="{5E47BA28-81DD-4A31-83A9-A7788A0AB064}" type="presParOf" srcId="{C38D5586-32E5-4A57-A818-255D19D4F1E8}" destId="{1D2C342F-21B8-4D88-9387-42745CCA9227}" srcOrd="2" destOrd="0" presId="urn:microsoft.com/office/officeart/2005/8/layout/hProcess3"/>
    <dgm:cxn modelId="{9BC36B3F-BC62-4DD2-A8B4-3B2B0FA460DC}" type="presParOf" srcId="{C38D5586-32E5-4A57-A818-255D19D4F1E8}" destId="{0E9F857C-B23D-4636-B01A-4303E9C9F6DC}" srcOrd="3" destOrd="0" presId="urn:microsoft.com/office/officeart/2005/8/layout/hProcess3"/>
    <dgm:cxn modelId="{BEE0B740-20CD-40B8-B4C8-9FC940B8CFF1}" type="presParOf" srcId="{C38D5586-32E5-4A57-A818-255D19D4F1E8}" destId="{F99CAABD-D4FA-443B-8AF8-2A623F7013F1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56FA269-4350-4D1F-B1B0-A1E76FA653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4C4417B-A953-44E7-8969-4138DC5353E3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TRATAMIENTO CONTABLE  ES IGUAL PARA: </a:t>
          </a:r>
        </a:p>
      </dgm:t>
    </dgm:pt>
    <dgm:pt modelId="{94704C2E-1FED-4185-8D0F-BA7200A4E0E2}" type="parTrans" cxnId="{A923E62F-CEC0-4672-A4EB-7E5B6F924B18}">
      <dgm:prSet/>
      <dgm:spPr/>
      <dgm:t>
        <a:bodyPr/>
        <a:lstStyle/>
        <a:p>
          <a:endParaRPr lang="es-CL"/>
        </a:p>
      </dgm:t>
    </dgm:pt>
    <dgm:pt modelId="{1CEB8331-E415-480A-8682-CBF4C72C3A13}" type="sibTrans" cxnId="{A923E62F-CEC0-4672-A4EB-7E5B6F924B18}">
      <dgm:prSet/>
      <dgm:spPr/>
      <dgm:t>
        <a:bodyPr/>
        <a:lstStyle/>
        <a:p>
          <a:endParaRPr lang="es-CL"/>
        </a:p>
      </dgm:t>
    </dgm:pt>
    <dgm:pt modelId="{F2D33A1B-5535-4B54-A775-3748948DF82C}" type="pres">
      <dgm:prSet presAssocID="{C56FA269-4350-4D1F-B1B0-A1E76FA65323}" presName="linear" presStyleCnt="0">
        <dgm:presLayoutVars>
          <dgm:animLvl val="lvl"/>
          <dgm:resizeHandles val="exact"/>
        </dgm:presLayoutVars>
      </dgm:prSet>
      <dgm:spPr/>
    </dgm:pt>
    <dgm:pt modelId="{C72A32AE-7613-4690-88B4-867EEDAA2510}" type="pres">
      <dgm:prSet presAssocID="{44C4417B-A953-44E7-8969-4138DC5353E3}" presName="parentText" presStyleLbl="node1" presStyleIdx="0" presStyleCnt="1" custLinFactNeighborX="-8356" custLinFactNeighborY="31966">
        <dgm:presLayoutVars>
          <dgm:chMax val="0"/>
          <dgm:bulletEnabled val="1"/>
        </dgm:presLayoutVars>
      </dgm:prSet>
      <dgm:spPr/>
    </dgm:pt>
  </dgm:ptLst>
  <dgm:cxnLst>
    <dgm:cxn modelId="{609F511E-B7A9-4A8C-BF3C-A7B1E4091658}" type="presOf" srcId="{C56FA269-4350-4D1F-B1B0-A1E76FA65323}" destId="{F2D33A1B-5535-4B54-A775-3748948DF82C}" srcOrd="0" destOrd="0" presId="urn:microsoft.com/office/officeart/2005/8/layout/vList2"/>
    <dgm:cxn modelId="{F4FBE220-E2E2-446D-9AC6-3184B65F8BB0}" type="presOf" srcId="{44C4417B-A953-44E7-8969-4138DC5353E3}" destId="{C72A32AE-7613-4690-88B4-867EEDAA2510}" srcOrd="0" destOrd="0" presId="urn:microsoft.com/office/officeart/2005/8/layout/vList2"/>
    <dgm:cxn modelId="{A923E62F-CEC0-4672-A4EB-7E5B6F924B18}" srcId="{C56FA269-4350-4D1F-B1B0-A1E76FA65323}" destId="{44C4417B-A953-44E7-8969-4138DC5353E3}" srcOrd="0" destOrd="0" parTransId="{94704C2E-1FED-4185-8D0F-BA7200A4E0E2}" sibTransId="{1CEB8331-E415-480A-8682-CBF4C72C3A13}"/>
    <dgm:cxn modelId="{CE098B5B-E352-41FC-9841-A7BA9036C9A2}" type="presParOf" srcId="{F2D33A1B-5535-4B54-A775-3748948DF82C}" destId="{C72A32AE-7613-4690-88B4-867EEDAA25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12614-E902-4D98-985E-8703070B1AA1}">
      <dsp:nvSpPr>
        <dsp:cNvPr id="0" name=""/>
        <dsp:cNvSpPr/>
      </dsp:nvSpPr>
      <dsp:spPr>
        <a:xfrm>
          <a:off x="0" y="303282"/>
          <a:ext cx="7772400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PROCESOS CONTABLES EN LOS RR.HH.</a:t>
          </a:r>
        </a:p>
      </dsp:txBody>
      <dsp:txXfrm>
        <a:off x="42151" y="345433"/>
        <a:ext cx="7688098" cy="7791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33026-4C87-4716-B28F-440665A1AFBB}">
      <dsp:nvSpPr>
        <dsp:cNvPr id="0" name=""/>
        <dsp:cNvSpPr/>
      </dsp:nvSpPr>
      <dsp:spPr>
        <a:xfrm>
          <a:off x="0" y="636130"/>
          <a:ext cx="792961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C8799-A2E4-47D4-A305-BC8EC83914B2}">
      <dsp:nvSpPr>
        <dsp:cNvPr id="0" name=""/>
        <dsp:cNvSpPr/>
      </dsp:nvSpPr>
      <dsp:spPr>
        <a:xfrm>
          <a:off x="396480" y="46157"/>
          <a:ext cx="5550732" cy="870412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PERSONAL MUNICIPAL</a:t>
          </a:r>
        </a:p>
      </dsp:txBody>
      <dsp:txXfrm>
        <a:off x="438970" y="88647"/>
        <a:ext cx="5465752" cy="785432"/>
      </dsp:txXfrm>
    </dsp:sp>
    <dsp:sp modelId="{F370F414-1227-499D-9CAC-B65296099673}">
      <dsp:nvSpPr>
        <dsp:cNvPr id="0" name=""/>
        <dsp:cNvSpPr/>
      </dsp:nvSpPr>
      <dsp:spPr>
        <a:xfrm>
          <a:off x="0" y="1807503"/>
          <a:ext cx="792961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0834A-209C-4529-825C-E2BCB9B1E33E}">
      <dsp:nvSpPr>
        <dsp:cNvPr id="0" name=""/>
        <dsp:cNvSpPr/>
      </dsp:nvSpPr>
      <dsp:spPr>
        <a:xfrm>
          <a:off x="396480" y="1217530"/>
          <a:ext cx="5550732" cy="87041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FUERZAS ARMADAS</a:t>
          </a:r>
        </a:p>
      </dsp:txBody>
      <dsp:txXfrm>
        <a:off x="438970" y="1260020"/>
        <a:ext cx="5465752" cy="785432"/>
      </dsp:txXfrm>
    </dsp:sp>
    <dsp:sp modelId="{58BB40C2-BDC1-4541-9E02-694486778B58}">
      <dsp:nvSpPr>
        <dsp:cNvPr id="0" name=""/>
        <dsp:cNvSpPr/>
      </dsp:nvSpPr>
      <dsp:spPr>
        <a:xfrm>
          <a:off x="0" y="2978875"/>
          <a:ext cx="792961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E9B37-6271-4C81-99B1-67CDAA09F22F}">
      <dsp:nvSpPr>
        <dsp:cNvPr id="0" name=""/>
        <dsp:cNvSpPr/>
      </dsp:nvSpPr>
      <dsp:spPr>
        <a:xfrm>
          <a:off x="396480" y="2388903"/>
          <a:ext cx="5550732" cy="870412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POLICIA UNIFORMADA</a:t>
          </a:r>
        </a:p>
      </dsp:txBody>
      <dsp:txXfrm>
        <a:off x="438970" y="2431393"/>
        <a:ext cx="5465752" cy="785432"/>
      </dsp:txXfrm>
    </dsp:sp>
    <dsp:sp modelId="{3EAF8608-965A-4D61-9492-58D178C61E53}">
      <dsp:nvSpPr>
        <dsp:cNvPr id="0" name=""/>
        <dsp:cNvSpPr/>
      </dsp:nvSpPr>
      <dsp:spPr>
        <a:xfrm>
          <a:off x="0" y="4150248"/>
          <a:ext cx="792961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8121A-CB51-4227-98B4-3F0FA4484F7D}">
      <dsp:nvSpPr>
        <dsp:cNvPr id="0" name=""/>
        <dsp:cNvSpPr/>
      </dsp:nvSpPr>
      <dsp:spPr>
        <a:xfrm>
          <a:off x="396480" y="3560275"/>
          <a:ext cx="5550732" cy="87041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FUNCIONARIOS DE LA ADMINISTRACIÓN PÚBLICA</a:t>
          </a:r>
        </a:p>
      </dsp:txBody>
      <dsp:txXfrm>
        <a:off x="438970" y="3602765"/>
        <a:ext cx="5465752" cy="78543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786"/>
          <a:ext cx="6552728" cy="570717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12700" dir="2700000" sy="-23000" kx="-800400" algn="bl" rotWithShape="0">
            <a:prstClr val="black">
              <a:alpha val="2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sp:txBody>
      <dsp:txXfrm>
        <a:off x="27860" y="28646"/>
        <a:ext cx="6497008" cy="51499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B3D1C-AA9A-4BE4-893C-F070837E3B08}">
      <dsp:nvSpPr>
        <dsp:cNvPr id="0" name=""/>
        <dsp:cNvSpPr/>
      </dsp:nvSpPr>
      <dsp:spPr>
        <a:xfrm>
          <a:off x="568202" y="649"/>
          <a:ext cx="2791593" cy="130230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1" kern="1200" dirty="0"/>
            <a:t>Estipendio: Fijo en dinero</a:t>
          </a:r>
        </a:p>
      </dsp:txBody>
      <dsp:txXfrm>
        <a:off x="977021" y="191368"/>
        <a:ext cx="1973955" cy="920871"/>
      </dsp:txXfrm>
    </dsp:sp>
    <dsp:sp modelId="{C8706913-D97A-4996-8EAF-9C8E8131691A}">
      <dsp:nvSpPr>
        <dsp:cNvPr id="0" name=""/>
        <dsp:cNvSpPr/>
      </dsp:nvSpPr>
      <dsp:spPr>
        <a:xfrm>
          <a:off x="1620666" y="1399092"/>
          <a:ext cx="686666" cy="686666"/>
        </a:xfrm>
        <a:prstGeom prst="mathPlus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100" kern="1200"/>
        </a:p>
      </dsp:txBody>
      <dsp:txXfrm>
        <a:off x="1711684" y="1661673"/>
        <a:ext cx="504630" cy="161504"/>
      </dsp:txXfrm>
    </dsp:sp>
    <dsp:sp modelId="{C6A61A91-3525-4901-A179-D428BC458786}">
      <dsp:nvSpPr>
        <dsp:cNvPr id="0" name=""/>
        <dsp:cNvSpPr/>
      </dsp:nvSpPr>
      <dsp:spPr>
        <a:xfrm>
          <a:off x="428620" y="2181891"/>
          <a:ext cx="3070758" cy="1183906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1" kern="1200" dirty="0"/>
            <a:t>Pago: Iguales periodos</a:t>
          </a:r>
        </a:p>
      </dsp:txBody>
      <dsp:txXfrm>
        <a:off x="878322" y="2355270"/>
        <a:ext cx="2171354" cy="837148"/>
      </dsp:txXfrm>
    </dsp:sp>
    <dsp:sp modelId="{6CE58027-3674-41D6-B5B4-C543BF67BCEF}">
      <dsp:nvSpPr>
        <dsp:cNvPr id="0" name=""/>
        <dsp:cNvSpPr/>
      </dsp:nvSpPr>
      <dsp:spPr>
        <a:xfrm>
          <a:off x="1620666" y="3461931"/>
          <a:ext cx="686666" cy="686666"/>
        </a:xfrm>
        <a:prstGeom prst="mathPlus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100" kern="1200"/>
        </a:p>
      </dsp:txBody>
      <dsp:txXfrm>
        <a:off x="1711684" y="3724512"/>
        <a:ext cx="504630" cy="161504"/>
      </dsp:txXfrm>
    </dsp:sp>
    <dsp:sp modelId="{A99A7AF9-19FB-4E65-A7BA-C9E067DF6BDA}">
      <dsp:nvSpPr>
        <dsp:cNvPr id="0" name=""/>
        <dsp:cNvSpPr/>
      </dsp:nvSpPr>
      <dsp:spPr>
        <a:xfrm>
          <a:off x="428620" y="4244731"/>
          <a:ext cx="3070758" cy="1183906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1" kern="1200" dirty="0"/>
            <a:t>Lo determina: El contrato</a:t>
          </a:r>
        </a:p>
      </dsp:txBody>
      <dsp:txXfrm>
        <a:off x="878322" y="4418110"/>
        <a:ext cx="2171354" cy="837148"/>
      </dsp:txXfrm>
    </dsp:sp>
    <dsp:sp modelId="{94793354-3166-43E5-8E07-ADA798581578}">
      <dsp:nvSpPr>
        <dsp:cNvPr id="0" name=""/>
        <dsp:cNvSpPr/>
      </dsp:nvSpPr>
      <dsp:spPr>
        <a:xfrm>
          <a:off x="3676965" y="2494437"/>
          <a:ext cx="376482" cy="4404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/>
        </a:p>
      </dsp:txBody>
      <dsp:txXfrm>
        <a:off x="3676965" y="2582520"/>
        <a:ext cx="263537" cy="264247"/>
      </dsp:txXfrm>
    </dsp:sp>
    <dsp:sp modelId="{5E729352-85B8-45BB-85F9-DFF45E82C3F6}">
      <dsp:nvSpPr>
        <dsp:cNvPr id="0" name=""/>
        <dsp:cNvSpPr/>
      </dsp:nvSpPr>
      <dsp:spPr>
        <a:xfrm>
          <a:off x="4209723" y="1530737"/>
          <a:ext cx="4005654" cy="2367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SUELDO</a:t>
          </a:r>
        </a:p>
      </dsp:txBody>
      <dsp:txXfrm>
        <a:off x="4796337" y="1877495"/>
        <a:ext cx="2832426" cy="167429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19848"/>
          <a:ext cx="6552728" cy="551655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sp:txBody>
      <dsp:txXfrm>
        <a:off x="26930" y="46778"/>
        <a:ext cx="6498868" cy="49779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B3D1C-AA9A-4BE4-893C-F070837E3B08}">
      <dsp:nvSpPr>
        <dsp:cNvPr id="0" name=""/>
        <dsp:cNvSpPr/>
      </dsp:nvSpPr>
      <dsp:spPr>
        <a:xfrm>
          <a:off x="129057" y="849115"/>
          <a:ext cx="3157092" cy="1443915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Horas extras: Fuera de jornada</a:t>
          </a:r>
        </a:p>
      </dsp:txBody>
      <dsp:txXfrm>
        <a:off x="591402" y="1060571"/>
        <a:ext cx="2232402" cy="1021003"/>
      </dsp:txXfrm>
    </dsp:sp>
    <dsp:sp modelId="{C8706913-D97A-4996-8EAF-9C8E8131691A}">
      <dsp:nvSpPr>
        <dsp:cNvPr id="0" name=""/>
        <dsp:cNvSpPr/>
      </dsp:nvSpPr>
      <dsp:spPr>
        <a:xfrm>
          <a:off x="1326938" y="2399617"/>
          <a:ext cx="761330" cy="761330"/>
        </a:xfrm>
        <a:prstGeom prst="mathPlus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/>
        </a:p>
      </dsp:txBody>
      <dsp:txXfrm>
        <a:off x="1427852" y="2690750"/>
        <a:ext cx="559502" cy="179064"/>
      </dsp:txXfrm>
    </dsp:sp>
    <dsp:sp modelId="{C6A61A91-3525-4901-A179-D428BC458786}">
      <dsp:nvSpPr>
        <dsp:cNvPr id="0" name=""/>
        <dsp:cNvSpPr/>
      </dsp:nvSpPr>
      <dsp:spPr>
        <a:xfrm>
          <a:off x="5276" y="3267533"/>
          <a:ext cx="3404655" cy="1312638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Horas fuera de lo pactado</a:t>
          </a:r>
        </a:p>
      </dsp:txBody>
      <dsp:txXfrm>
        <a:off x="503876" y="3459764"/>
        <a:ext cx="2407455" cy="928176"/>
      </dsp:txXfrm>
    </dsp:sp>
    <dsp:sp modelId="{94793354-3166-43E5-8E07-ADA798581578}">
      <dsp:nvSpPr>
        <dsp:cNvPr id="0" name=""/>
        <dsp:cNvSpPr/>
      </dsp:nvSpPr>
      <dsp:spPr>
        <a:xfrm>
          <a:off x="2571768" y="2500328"/>
          <a:ext cx="1344527" cy="488301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>
        <a:off x="2571768" y="2597988"/>
        <a:ext cx="1198037" cy="292981"/>
      </dsp:txXfrm>
    </dsp:sp>
    <dsp:sp modelId="{5E729352-85B8-45BB-85F9-DFF45E82C3F6}">
      <dsp:nvSpPr>
        <dsp:cNvPr id="0" name=""/>
        <dsp:cNvSpPr/>
      </dsp:nvSpPr>
      <dsp:spPr>
        <a:xfrm>
          <a:off x="4197514" y="1402005"/>
          <a:ext cx="4441206" cy="2625276"/>
        </a:xfrm>
        <a:prstGeom prst="ellips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SOBRESUELDO</a:t>
          </a:r>
        </a:p>
      </dsp:txBody>
      <dsp:txXfrm>
        <a:off x="4847914" y="1786468"/>
        <a:ext cx="3140406" cy="185635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19848"/>
          <a:ext cx="6552728" cy="551655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sp:txBody>
      <dsp:txXfrm>
        <a:off x="26930" y="46778"/>
        <a:ext cx="6498868" cy="49779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B3D1C-AA9A-4BE4-893C-F070837E3B08}">
      <dsp:nvSpPr>
        <dsp:cNvPr id="0" name=""/>
        <dsp:cNvSpPr/>
      </dsp:nvSpPr>
      <dsp:spPr>
        <a:xfrm>
          <a:off x="540262" y="649"/>
          <a:ext cx="2847473" cy="13023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Porcentaje: Sobre precio venta</a:t>
          </a:r>
        </a:p>
      </dsp:txBody>
      <dsp:txXfrm>
        <a:off x="957265" y="191368"/>
        <a:ext cx="2013467" cy="920871"/>
      </dsp:txXfrm>
    </dsp:sp>
    <dsp:sp modelId="{C8706913-D97A-4996-8EAF-9C8E8131691A}">
      <dsp:nvSpPr>
        <dsp:cNvPr id="0" name=""/>
        <dsp:cNvSpPr/>
      </dsp:nvSpPr>
      <dsp:spPr>
        <a:xfrm>
          <a:off x="1620666" y="1399092"/>
          <a:ext cx="686666" cy="68666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100" kern="1200"/>
        </a:p>
      </dsp:txBody>
      <dsp:txXfrm>
        <a:off x="1711684" y="1661673"/>
        <a:ext cx="504630" cy="161504"/>
      </dsp:txXfrm>
    </dsp:sp>
    <dsp:sp modelId="{C6A61A91-3525-4901-A179-D428BC458786}">
      <dsp:nvSpPr>
        <dsp:cNvPr id="0" name=""/>
        <dsp:cNvSpPr/>
      </dsp:nvSpPr>
      <dsp:spPr>
        <a:xfrm>
          <a:off x="423861" y="2134249"/>
          <a:ext cx="3070758" cy="1183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Porcentaje: Sobre precio compra</a:t>
          </a:r>
        </a:p>
      </dsp:txBody>
      <dsp:txXfrm>
        <a:off x="873563" y="2307628"/>
        <a:ext cx="2171354" cy="837148"/>
      </dsp:txXfrm>
    </dsp:sp>
    <dsp:sp modelId="{6CE58027-3674-41D6-B5B4-C543BF67BCEF}">
      <dsp:nvSpPr>
        <dsp:cNvPr id="0" name=""/>
        <dsp:cNvSpPr/>
      </dsp:nvSpPr>
      <dsp:spPr>
        <a:xfrm>
          <a:off x="1620666" y="3461931"/>
          <a:ext cx="686666" cy="68666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100" kern="1200"/>
        </a:p>
      </dsp:txBody>
      <dsp:txXfrm>
        <a:off x="1711684" y="3724512"/>
        <a:ext cx="504630" cy="161504"/>
      </dsp:txXfrm>
    </dsp:sp>
    <dsp:sp modelId="{F2E94C27-B687-4B8F-99A2-805B078641D3}">
      <dsp:nvSpPr>
        <dsp:cNvPr id="0" name=""/>
        <dsp:cNvSpPr/>
      </dsp:nvSpPr>
      <dsp:spPr>
        <a:xfrm>
          <a:off x="428620" y="4244731"/>
          <a:ext cx="3070758" cy="1183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Porcentaje: Sobre cobranzas</a:t>
          </a:r>
        </a:p>
      </dsp:txBody>
      <dsp:txXfrm>
        <a:off x="878322" y="4418110"/>
        <a:ext cx="2171354" cy="837148"/>
      </dsp:txXfrm>
    </dsp:sp>
    <dsp:sp modelId="{94793354-3166-43E5-8E07-ADA798581578}">
      <dsp:nvSpPr>
        <dsp:cNvPr id="0" name=""/>
        <dsp:cNvSpPr/>
      </dsp:nvSpPr>
      <dsp:spPr>
        <a:xfrm>
          <a:off x="2743414" y="2521346"/>
          <a:ext cx="1212668" cy="4404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>
        <a:off x="2743414" y="2609429"/>
        <a:ext cx="1080544" cy="264247"/>
      </dsp:txXfrm>
    </dsp:sp>
    <dsp:sp modelId="{5E729352-85B8-45BB-85F9-DFF45E82C3F6}">
      <dsp:nvSpPr>
        <dsp:cNvPr id="0" name=""/>
        <dsp:cNvSpPr/>
      </dsp:nvSpPr>
      <dsp:spPr>
        <a:xfrm>
          <a:off x="4209723" y="1530737"/>
          <a:ext cx="4005654" cy="2367813"/>
        </a:xfrm>
        <a:prstGeom prst="ellipse">
          <a:avLst/>
        </a:prstGeom>
        <a:solidFill>
          <a:schemeClr val="accent4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COMISIÓN</a:t>
          </a:r>
        </a:p>
      </dsp:txBody>
      <dsp:txXfrm>
        <a:off x="4796337" y="1877495"/>
        <a:ext cx="2832426" cy="167429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19848"/>
          <a:ext cx="6552728" cy="551655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sp:txBody>
      <dsp:txXfrm>
        <a:off x="26930" y="46778"/>
        <a:ext cx="6498868" cy="49779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B3D1C-AA9A-4BE4-893C-F070837E3B08}">
      <dsp:nvSpPr>
        <dsp:cNvPr id="0" name=""/>
        <dsp:cNvSpPr/>
      </dsp:nvSpPr>
      <dsp:spPr>
        <a:xfrm>
          <a:off x="129057" y="849115"/>
          <a:ext cx="3157092" cy="1443915"/>
        </a:xfrm>
        <a:prstGeom prst="ellipse">
          <a:avLst/>
        </a:prstGeom>
        <a:solidFill>
          <a:schemeClr val="bg2">
            <a:lumMod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Proporción: De utilidades</a:t>
          </a:r>
        </a:p>
      </dsp:txBody>
      <dsp:txXfrm>
        <a:off x="591402" y="1060571"/>
        <a:ext cx="2232402" cy="1021003"/>
      </dsp:txXfrm>
    </dsp:sp>
    <dsp:sp modelId="{C8706913-D97A-4996-8EAF-9C8E8131691A}">
      <dsp:nvSpPr>
        <dsp:cNvPr id="0" name=""/>
        <dsp:cNvSpPr/>
      </dsp:nvSpPr>
      <dsp:spPr>
        <a:xfrm>
          <a:off x="1326938" y="2399617"/>
          <a:ext cx="761330" cy="76133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/>
        </a:p>
      </dsp:txBody>
      <dsp:txXfrm>
        <a:off x="1427852" y="2690750"/>
        <a:ext cx="559502" cy="179064"/>
      </dsp:txXfrm>
    </dsp:sp>
    <dsp:sp modelId="{C6A61A91-3525-4901-A179-D428BC458786}">
      <dsp:nvSpPr>
        <dsp:cNvPr id="0" name=""/>
        <dsp:cNvSpPr/>
      </dsp:nvSpPr>
      <dsp:spPr>
        <a:xfrm>
          <a:off x="0" y="3214710"/>
          <a:ext cx="3404655" cy="1312638"/>
        </a:xfrm>
        <a:prstGeom prst="ellipse">
          <a:avLst/>
        </a:prstGeom>
        <a:solidFill>
          <a:schemeClr val="bg2">
            <a:lumMod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Por secciones, CC, </a:t>
          </a:r>
          <a:r>
            <a:rPr lang="es-ES" sz="3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etc</a:t>
          </a:r>
          <a:endParaRPr lang="es-ES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8600" y="3406941"/>
        <a:ext cx="2407455" cy="928176"/>
      </dsp:txXfrm>
    </dsp:sp>
    <dsp:sp modelId="{94793354-3166-43E5-8E07-ADA798581578}">
      <dsp:nvSpPr>
        <dsp:cNvPr id="0" name=""/>
        <dsp:cNvSpPr/>
      </dsp:nvSpPr>
      <dsp:spPr>
        <a:xfrm rot="19253">
          <a:off x="3485608" y="2462436"/>
          <a:ext cx="655481" cy="4883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000" kern="1200"/>
        </a:p>
      </dsp:txBody>
      <dsp:txXfrm>
        <a:off x="3485609" y="2559686"/>
        <a:ext cx="508991" cy="292981"/>
      </dsp:txXfrm>
    </dsp:sp>
    <dsp:sp modelId="{5E729352-85B8-45BB-85F9-DFF45E82C3F6}">
      <dsp:nvSpPr>
        <dsp:cNvPr id="0" name=""/>
        <dsp:cNvSpPr/>
      </dsp:nvSpPr>
      <dsp:spPr>
        <a:xfrm>
          <a:off x="4197514" y="1402005"/>
          <a:ext cx="4441206" cy="2625276"/>
        </a:xfrm>
        <a:prstGeom prst="ellipse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PARTICIPACIÓN</a:t>
          </a:r>
        </a:p>
      </dsp:txBody>
      <dsp:txXfrm>
        <a:off x="4847914" y="1786468"/>
        <a:ext cx="3140406" cy="185635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19848"/>
          <a:ext cx="6552728" cy="551655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sp:txBody>
      <dsp:txXfrm>
        <a:off x="26930" y="46778"/>
        <a:ext cx="6498868" cy="497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534037-78EC-4AF3-B2CB-3F9FEECAE35B}">
      <dsp:nvSpPr>
        <dsp:cNvPr id="0" name=""/>
        <dsp:cNvSpPr/>
      </dsp:nvSpPr>
      <dsp:spPr>
        <a:xfrm>
          <a:off x="0" y="2852206"/>
          <a:ext cx="8001056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0370C-1ECC-44E6-AA44-A9C7CF073867}">
      <dsp:nvSpPr>
        <dsp:cNvPr id="0" name=""/>
        <dsp:cNvSpPr/>
      </dsp:nvSpPr>
      <dsp:spPr>
        <a:xfrm>
          <a:off x="380909" y="27393"/>
          <a:ext cx="7618185" cy="3518533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5" tIns="0" rIns="211695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/>
            <a:t>Unidad 1: </a:t>
          </a:r>
          <a:r>
            <a:rPr lang="es-ES" sz="3200" kern="1200" dirty="0"/>
            <a:t>Procesos contables de las remuneraciones</a:t>
          </a:r>
        </a:p>
      </dsp:txBody>
      <dsp:txXfrm>
        <a:off x="552670" y="199154"/>
        <a:ext cx="7274663" cy="317501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B3D1C-AA9A-4BE4-893C-F070837E3B08}">
      <dsp:nvSpPr>
        <dsp:cNvPr id="0" name=""/>
        <dsp:cNvSpPr/>
      </dsp:nvSpPr>
      <dsp:spPr>
        <a:xfrm>
          <a:off x="445887" y="4358"/>
          <a:ext cx="2918533" cy="1334809"/>
        </a:xfrm>
        <a:prstGeom prst="ellipse">
          <a:avLst/>
        </a:prstGeom>
        <a:solidFill>
          <a:srgbClr val="00206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LEGAL: Establecida por ley</a:t>
          </a:r>
        </a:p>
      </dsp:txBody>
      <dsp:txXfrm>
        <a:off x="873296" y="199836"/>
        <a:ext cx="2063715" cy="943853"/>
      </dsp:txXfrm>
    </dsp:sp>
    <dsp:sp modelId="{C8706913-D97A-4996-8EAF-9C8E8131691A}">
      <dsp:nvSpPr>
        <dsp:cNvPr id="0" name=""/>
        <dsp:cNvSpPr/>
      </dsp:nvSpPr>
      <dsp:spPr>
        <a:xfrm>
          <a:off x="1553253" y="1437700"/>
          <a:ext cx="703802" cy="70380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100" kern="1200"/>
        </a:p>
      </dsp:txBody>
      <dsp:txXfrm>
        <a:off x="1646542" y="1706834"/>
        <a:ext cx="517224" cy="165534"/>
      </dsp:txXfrm>
    </dsp:sp>
    <dsp:sp modelId="{C6A61A91-3525-4901-A179-D428BC458786}">
      <dsp:nvSpPr>
        <dsp:cNvPr id="0" name=""/>
        <dsp:cNvSpPr/>
      </dsp:nvSpPr>
      <dsp:spPr>
        <a:xfrm>
          <a:off x="326581" y="2191203"/>
          <a:ext cx="3147390" cy="1213451"/>
        </a:xfrm>
        <a:prstGeom prst="ellipse">
          <a:avLst/>
        </a:prstGeom>
        <a:solidFill>
          <a:srgbClr val="00206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CONTRACTUAL: Acuerdo de partes</a:t>
          </a:r>
        </a:p>
      </dsp:txBody>
      <dsp:txXfrm>
        <a:off x="787506" y="2368909"/>
        <a:ext cx="2225540" cy="858039"/>
      </dsp:txXfrm>
    </dsp:sp>
    <dsp:sp modelId="{6CE58027-3674-41D6-B5B4-C543BF67BCEF}">
      <dsp:nvSpPr>
        <dsp:cNvPr id="0" name=""/>
        <dsp:cNvSpPr/>
      </dsp:nvSpPr>
      <dsp:spPr>
        <a:xfrm>
          <a:off x="1553253" y="3552018"/>
          <a:ext cx="703802" cy="70380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100" kern="1200"/>
        </a:p>
      </dsp:txBody>
      <dsp:txXfrm>
        <a:off x="1646542" y="3821152"/>
        <a:ext cx="517224" cy="165534"/>
      </dsp:txXfrm>
    </dsp:sp>
    <dsp:sp modelId="{12D26398-DAAF-4F44-83CE-63DE02F19D10}">
      <dsp:nvSpPr>
        <dsp:cNvPr id="0" name=""/>
        <dsp:cNvSpPr/>
      </dsp:nvSpPr>
      <dsp:spPr>
        <a:xfrm>
          <a:off x="330349" y="4354353"/>
          <a:ext cx="3149611" cy="1213451"/>
        </a:xfrm>
        <a:prstGeom prst="ellipse">
          <a:avLst/>
        </a:prstGeom>
        <a:solidFill>
          <a:srgbClr val="00206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VOLUNTARIA: Otorga la empresa</a:t>
          </a:r>
        </a:p>
      </dsp:txBody>
      <dsp:txXfrm>
        <a:off x="791599" y="4532059"/>
        <a:ext cx="2227111" cy="858039"/>
      </dsp:txXfrm>
    </dsp:sp>
    <dsp:sp modelId="{94793354-3166-43E5-8E07-ADA798581578}">
      <dsp:nvSpPr>
        <dsp:cNvPr id="0" name=""/>
        <dsp:cNvSpPr/>
      </dsp:nvSpPr>
      <dsp:spPr>
        <a:xfrm>
          <a:off x="3554293" y="2566419"/>
          <a:ext cx="601834" cy="4514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>
        <a:off x="3554293" y="2656700"/>
        <a:ext cx="466413" cy="270842"/>
      </dsp:txXfrm>
    </dsp:sp>
    <dsp:sp modelId="{5E729352-85B8-45BB-85F9-DFF45E82C3F6}">
      <dsp:nvSpPr>
        <dsp:cNvPr id="0" name=""/>
        <dsp:cNvSpPr/>
      </dsp:nvSpPr>
      <dsp:spPr>
        <a:xfrm>
          <a:off x="4208031" y="1572630"/>
          <a:ext cx="4105617" cy="2426903"/>
        </a:xfrm>
        <a:prstGeom prst="ellipse">
          <a:avLst/>
        </a:prstGeom>
        <a:solidFill>
          <a:schemeClr val="bg2">
            <a:lumMod val="2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GRATIFICACIÓN</a:t>
          </a:r>
        </a:p>
      </dsp:txBody>
      <dsp:txXfrm>
        <a:off x="4809285" y="1928042"/>
        <a:ext cx="2903109" cy="171607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19848"/>
          <a:ext cx="6552728" cy="551655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  OCASIONALES</a:t>
          </a:r>
        </a:p>
      </dsp:txBody>
      <dsp:txXfrm>
        <a:off x="26930" y="46778"/>
        <a:ext cx="6498868" cy="49779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33026-4C87-4716-B28F-440665A1AFBB}">
      <dsp:nvSpPr>
        <dsp:cNvPr id="0" name=""/>
        <dsp:cNvSpPr/>
      </dsp:nvSpPr>
      <dsp:spPr>
        <a:xfrm>
          <a:off x="0" y="810737"/>
          <a:ext cx="792961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C8799-A2E4-47D4-A305-BC8EC83914B2}">
      <dsp:nvSpPr>
        <dsp:cNvPr id="0" name=""/>
        <dsp:cNvSpPr/>
      </dsp:nvSpPr>
      <dsp:spPr>
        <a:xfrm>
          <a:off x="396480" y="3406"/>
          <a:ext cx="5550732" cy="1191091"/>
        </a:xfrm>
        <a:prstGeom prst="round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BONOS</a:t>
          </a:r>
        </a:p>
      </dsp:txBody>
      <dsp:txXfrm>
        <a:off x="454624" y="61550"/>
        <a:ext cx="5434444" cy="1074803"/>
      </dsp:txXfrm>
    </dsp:sp>
    <dsp:sp modelId="{F370F414-1227-499D-9CAC-B65296099673}">
      <dsp:nvSpPr>
        <dsp:cNvPr id="0" name=""/>
        <dsp:cNvSpPr/>
      </dsp:nvSpPr>
      <dsp:spPr>
        <a:xfrm>
          <a:off x="0" y="2413668"/>
          <a:ext cx="792961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0834A-209C-4529-825C-E2BCB9B1E33E}">
      <dsp:nvSpPr>
        <dsp:cNvPr id="0" name=""/>
        <dsp:cNvSpPr/>
      </dsp:nvSpPr>
      <dsp:spPr>
        <a:xfrm>
          <a:off x="396480" y="1606337"/>
          <a:ext cx="5550732" cy="1191091"/>
        </a:xfrm>
        <a:prstGeom prst="round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AGUINALDOS</a:t>
          </a:r>
        </a:p>
      </dsp:txBody>
      <dsp:txXfrm>
        <a:off x="454624" y="1664481"/>
        <a:ext cx="5434444" cy="1074803"/>
      </dsp:txXfrm>
    </dsp:sp>
    <dsp:sp modelId="{58BB40C2-BDC1-4541-9E02-694486778B58}">
      <dsp:nvSpPr>
        <dsp:cNvPr id="0" name=""/>
        <dsp:cNvSpPr/>
      </dsp:nvSpPr>
      <dsp:spPr>
        <a:xfrm>
          <a:off x="0" y="4016599"/>
          <a:ext cx="792961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E9B37-6271-4C81-99B1-67CDAA09F22F}">
      <dsp:nvSpPr>
        <dsp:cNvPr id="0" name=""/>
        <dsp:cNvSpPr/>
      </dsp:nvSpPr>
      <dsp:spPr>
        <a:xfrm>
          <a:off x="396480" y="3209268"/>
          <a:ext cx="5550732" cy="1191091"/>
        </a:xfrm>
        <a:prstGeom prst="round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PREMIOS</a:t>
          </a:r>
        </a:p>
      </dsp:txBody>
      <dsp:txXfrm>
        <a:off x="454624" y="3267412"/>
        <a:ext cx="5434444" cy="10748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19848"/>
          <a:ext cx="6552728" cy="551655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 NO IMPONIBLES: Asignaciones</a:t>
          </a:r>
        </a:p>
      </dsp:txBody>
      <dsp:txXfrm>
        <a:off x="26930" y="46778"/>
        <a:ext cx="6498868" cy="49779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33026-4C87-4716-B28F-440665A1AFBB}">
      <dsp:nvSpPr>
        <dsp:cNvPr id="0" name=""/>
        <dsp:cNvSpPr/>
      </dsp:nvSpPr>
      <dsp:spPr>
        <a:xfrm>
          <a:off x="0" y="530785"/>
          <a:ext cx="79296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C8799-A2E4-47D4-A305-BC8EC83914B2}">
      <dsp:nvSpPr>
        <dsp:cNvPr id="0" name=""/>
        <dsp:cNvSpPr/>
      </dsp:nvSpPr>
      <dsp:spPr>
        <a:xfrm>
          <a:off x="396480" y="44991"/>
          <a:ext cx="5550732" cy="810514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MOVILIZACIÓN</a:t>
          </a:r>
        </a:p>
      </dsp:txBody>
      <dsp:txXfrm>
        <a:off x="436046" y="84557"/>
        <a:ext cx="5471600" cy="731382"/>
      </dsp:txXfrm>
    </dsp:sp>
    <dsp:sp modelId="{F370F414-1227-499D-9CAC-B65296099673}">
      <dsp:nvSpPr>
        <dsp:cNvPr id="0" name=""/>
        <dsp:cNvSpPr/>
      </dsp:nvSpPr>
      <dsp:spPr>
        <a:xfrm>
          <a:off x="0" y="1615769"/>
          <a:ext cx="79296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0834A-209C-4529-825C-E2BCB9B1E33E}">
      <dsp:nvSpPr>
        <dsp:cNvPr id="0" name=""/>
        <dsp:cNvSpPr/>
      </dsp:nvSpPr>
      <dsp:spPr>
        <a:xfrm>
          <a:off x="396480" y="1203985"/>
          <a:ext cx="5550732" cy="736503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COLACIÓN</a:t>
          </a:r>
        </a:p>
      </dsp:txBody>
      <dsp:txXfrm>
        <a:off x="432433" y="1239938"/>
        <a:ext cx="5478826" cy="664597"/>
      </dsp:txXfrm>
    </dsp:sp>
    <dsp:sp modelId="{58BB40C2-BDC1-4541-9E02-694486778B58}">
      <dsp:nvSpPr>
        <dsp:cNvPr id="0" name=""/>
        <dsp:cNvSpPr/>
      </dsp:nvSpPr>
      <dsp:spPr>
        <a:xfrm>
          <a:off x="0" y="2700753"/>
          <a:ext cx="79296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E9B37-6271-4C81-99B1-67CDAA09F22F}">
      <dsp:nvSpPr>
        <dsp:cNvPr id="0" name=""/>
        <dsp:cNvSpPr/>
      </dsp:nvSpPr>
      <dsp:spPr>
        <a:xfrm>
          <a:off x="396480" y="2288969"/>
          <a:ext cx="5550732" cy="736503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PÉRDIDA DE CAJA</a:t>
          </a:r>
        </a:p>
      </dsp:txBody>
      <dsp:txXfrm>
        <a:off x="432433" y="2324922"/>
        <a:ext cx="5478826" cy="664597"/>
      </dsp:txXfrm>
    </dsp:sp>
    <dsp:sp modelId="{9EB4C5FB-5482-4B92-91ED-8290D46803D3}">
      <dsp:nvSpPr>
        <dsp:cNvPr id="0" name=""/>
        <dsp:cNvSpPr/>
      </dsp:nvSpPr>
      <dsp:spPr>
        <a:xfrm>
          <a:off x="0" y="3689100"/>
          <a:ext cx="79296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D6D3F-E955-4D69-B48E-04B5D44C9DCA}">
      <dsp:nvSpPr>
        <dsp:cNvPr id="0" name=""/>
        <dsp:cNvSpPr/>
      </dsp:nvSpPr>
      <dsp:spPr>
        <a:xfrm>
          <a:off x="396480" y="3373953"/>
          <a:ext cx="5550732" cy="639867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VIÁTICOS y ASIGNACIÓN FAMILIAR</a:t>
          </a:r>
        </a:p>
      </dsp:txBody>
      <dsp:txXfrm>
        <a:off x="427716" y="3405189"/>
        <a:ext cx="5488260" cy="577395"/>
      </dsp:txXfrm>
    </dsp:sp>
    <dsp:sp modelId="{F39C7A62-9517-474F-9943-977ACF2B0000}">
      <dsp:nvSpPr>
        <dsp:cNvPr id="0" name=""/>
        <dsp:cNvSpPr/>
      </dsp:nvSpPr>
      <dsp:spPr>
        <a:xfrm>
          <a:off x="0" y="4687020"/>
          <a:ext cx="792961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42CC6-7734-488C-AB60-0B9746B9E660}">
      <dsp:nvSpPr>
        <dsp:cNvPr id="0" name=""/>
        <dsp:cNvSpPr/>
      </dsp:nvSpPr>
      <dsp:spPr>
        <a:xfrm>
          <a:off x="396480" y="4362300"/>
          <a:ext cx="5550732" cy="64944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INDEMNIZACIÓN</a:t>
          </a:r>
        </a:p>
      </dsp:txBody>
      <dsp:txXfrm>
        <a:off x="428183" y="4394003"/>
        <a:ext cx="5487326" cy="58603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19848"/>
          <a:ext cx="6552728" cy="551655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DESCUENTOS</a:t>
          </a:r>
        </a:p>
      </dsp:txBody>
      <dsp:txXfrm>
        <a:off x="26930" y="46778"/>
        <a:ext cx="6498868" cy="497795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50ECB-4DC1-4E9F-8FBF-FC3C5EBAC970}">
      <dsp:nvSpPr>
        <dsp:cNvPr id="0" name=""/>
        <dsp:cNvSpPr/>
      </dsp:nvSpPr>
      <dsp:spPr>
        <a:xfrm>
          <a:off x="1823" y="2746127"/>
          <a:ext cx="1792054" cy="896027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LEGALES</a:t>
          </a:r>
        </a:p>
      </dsp:txBody>
      <dsp:txXfrm>
        <a:off x="28067" y="2772371"/>
        <a:ext cx="1739566" cy="843539"/>
      </dsp:txXfrm>
    </dsp:sp>
    <dsp:sp modelId="{7887AB5E-E738-4BC9-9DA2-B382C0172EF1}">
      <dsp:nvSpPr>
        <dsp:cNvPr id="0" name=""/>
        <dsp:cNvSpPr/>
      </dsp:nvSpPr>
      <dsp:spPr>
        <a:xfrm rot="17692822">
          <a:off x="1300399" y="2406265"/>
          <a:ext cx="1703777" cy="30102"/>
        </a:xfrm>
        <a:custGeom>
          <a:avLst/>
          <a:gdLst/>
          <a:ahLst/>
          <a:cxnLst/>
          <a:rect l="0" t="0" r="0" b="0"/>
          <a:pathLst>
            <a:path>
              <a:moveTo>
                <a:pt x="0" y="15051"/>
              </a:moveTo>
              <a:lnTo>
                <a:pt x="1703777" y="1505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b="1" kern="1200"/>
        </a:p>
      </dsp:txBody>
      <dsp:txXfrm>
        <a:off x="2109693" y="2378722"/>
        <a:ext cx="85188" cy="85188"/>
      </dsp:txXfrm>
    </dsp:sp>
    <dsp:sp modelId="{9BCBB44B-9989-4E2D-A69E-9BA0F9973DFC}">
      <dsp:nvSpPr>
        <dsp:cNvPr id="0" name=""/>
        <dsp:cNvSpPr/>
      </dsp:nvSpPr>
      <dsp:spPr>
        <a:xfrm>
          <a:off x="2510699" y="1200480"/>
          <a:ext cx="2206359" cy="896027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PREVISIONAL</a:t>
          </a:r>
        </a:p>
      </dsp:txBody>
      <dsp:txXfrm>
        <a:off x="2536943" y="1226724"/>
        <a:ext cx="2153871" cy="843539"/>
      </dsp:txXfrm>
    </dsp:sp>
    <dsp:sp modelId="{419C20CC-0F05-4B67-9408-E248E7D7B5C4}">
      <dsp:nvSpPr>
        <dsp:cNvPr id="0" name=""/>
        <dsp:cNvSpPr/>
      </dsp:nvSpPr>
      <dsp:spPr>
        <a:xfrm rot="18289469">
          <a:off x="4447850" y="1118226"/>
          <a:ext cx="1255237" cy="30102"/>
        </a:xfrm>
        <a:custGeom>
          <a:avLst/>
          <a:gdLst/>
          <a:ahLst/>
          <a:cxnLst/>
          <a:rect l="0" t="0" r="0" b="0"/>
          <a:pathLst>
            <a:path>
              <a:moveTo>
                <a:pt x="0" y="15051"/>
              </a:moveTo>
              <a:lnTo>
                <a:pt x="1255237" y="150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b="1" kern="1200"/>
        </a:p>
      </dsp:txBody>
      <dsp:txXfrm>
        <a:off x="5044088" y="1101897"/>
        <a:ext cx="62761" cy="62761"/>
      </dsp:txXfrm>
    </dsp:sp>
    <dsp:sp modelId="{921DE73A-62BC-4A0B-8B88-077B4D1DA66C}">
      <dsp:nvSpPr>
        <dsp:cNvPr id="0" name=""/>
        <dsp:cNvSpPr/>
      </dsp:nvSpPr>
      <dsp:spPr>
        <a:xfrm>
          <a:off x="5433880" y="170048"/>
          <a:ext cx="2851104" cy="896027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Fondo de Pensiones</a:t>
          </a:r>
        </a:p>
      </dsp:txBody>
      <dsp:txXfrm>
        <a:off x="5460124" y="196292"/>
        <a:ext cx="2798616" cy="843539"/>
      </dsp:txXfrm>
    </dsp:sp>
    <dsp:sp modelId="{56DC49BA-803C-47FB-887A-73328AD1AC6A}">
      <dsp:nvSpPr>
        <dsp:cNvPr id="0" name=""/>
        <dsp:cNvSpPr/>
      </dsp:nvSpPr>
      <dsp:spPr>
        <a:xfrm>
          <a:off x="4717058" y="1633442"/>
          <a:ext cx="716821" cy="30102"/>
        </a:xfrm>
        <a:custGeom>
          <a:avLst/>
          <a:gdLst/>
          <a:ahLst/>
          <a:cxnLst/>
          <a:rect l="0" t="0" r="0" b="0"/>
          <a:pathLst>
            <a:path>
              <a:moveTo>
                <a:pt x="0" y="15051"/>
              </a:moveTo>
              <a:lnTo>
                <a:pt x="716821" y="150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b="1" kern="1200"/>
        </a:p>
      </dsp:txBody>
      <dsp:txXfrm>
        <a:off x="4717058" y="1630573"/>
        <a:ext cx="716821" cy="35841"/>
      </dsp:txXfrm>
    </dsp:sp>
    <dsp:sp modelId="{1D6A22CA-3274-4282-8A03-2BBD127628B0}">
      <dsp:nvSpPr>
        <dsp:cNvPr id="0" name=""/>
        <dsp:cNvSpPr/>
      </dsp:nvSpPr>
      <dsp:spPr>
        <a:xfrm>
          <a:off x="5433880" y="1200480"/>
          <a:ext cx="2836947" cy="896027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Seguro Invalidez</a:t>
          </a:r>
        </a:p>
      </dsp:txBody>
      <dsp:txXfrm>
        <a:off x="5460124" y="1226724"/>
        <a:ext cx="2784459" cy="843539"/>
      </dsp:txXfrm>
    </dsp:sp>
    <dsp:sp modelId="{20FB49C6-B513-442E-AF9C-5406FE882D26}">
      <dsp:nvSpPr>
        <dsp:cNvPr id="0" name=""/>
        <dsp:cNvSpPr/>
      </dsp:nvSpPr>
      <dsp:spPr>
        <a:xfrm rot="3310531">
          <a:off x="4447850" y="2148658"/>
          <a:ext cx="1255237" cy="30102"/>
        </a:xfrm>
        <a:custGeom>
          <a:avLst/>
          <a:gdLst/>
          <a:ahLst/>
          <a:cxnLst/>
          <a:rect l="0" t="0" r="0" b="0"/>
          <a:pathLst>
            <a:path>
              <a:moveTo>
                <a:pt x="0" y="15051"/>
              </a:moveTo>
              <a:lnTo>
                <a:pt x="1255237" y="150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b="1" kern="1200"/>
        </a:p>
      </dsp:txBody>
      <dsp:txXfrm>
        <a:off x="5044088" y="2132328"/>
        <a:ext cx="62761" cy="62761"/>
      </dsp:txXfrm>
    </dsp:sp>
    <dsp:sp modelId="{582D9966-E8C2-483A-8802-0EC93D126AC0}">
      <dsp:nvSpPr>
        <dsp:cNvPr id="0" name=""/>
        <dsp:cNvSpPr/>
      </dsp:nvSpPr>
      <dsp:spPr>
        <a:xfrm>
          <a:off x="5433880" y="2230911"/>
          <a:ext cx="2836947" cy="896027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Fondo de Salud</a:t>
          </a:r>
        </a:p>
      </dsp:txBody>
      <dsp:txXfrm>
        <a:off x="5460124" y="2257155"/>
        <a:ext cx="2784459" cy="843539"/>
      </dsp:txXfrm>
    </dsp:sp>
    <dsp:sp modelId="{B6514483-0465-4E4D-8D32-DEB08DDCFE56}">
      <dsp:nvSpPr>
        <dsp:cNvPr id="0" name=""/>
        <dsp:cNvSpPr/>
      </dsp:nvSpPr>
      <dsp:spPr>
        <a:xfrm rot="2142401">
          <a:off x="1710903" y="3436697"/>
          <a:ext cx="882768" cy="30102"/>
        </a:xfrm>
        <a:custGeom>
          <a:avLst/>
          <a:gdLst/>
          <a:ahLst/>
          <a:cxnLst/>
          <a:rect l="0" t="0" r="0" b="0"/>
          <a:pathLst>
            <a:path>
              <a:moveTo>
                <a:pt x="0" y="15051"/>
              </a:moveTo>
              <a:lnTo>
                <a:pt x="882768" y="1505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b="1" kern="1200"/>
        </a:p>
      </dsp:txBody>
      <dsp:txXfrm>
        <a:off x="2130219" y="3429679"/>
        <a:ext cx="44138" cy="44138"/>
      </dsp:txXfrm>
    </dsp:sp>
    <dsp:sp modelId="{AAACD1DD-155D-4221-839C-DC8B05D15BB6}">
      <dsp:nvSpPr>
        <dsp:cNvPr id="0" name=""/>
        <dsp:cNvSpPr/>
      </dsp:nvSpPr>
      <dsp:spPr>
        <a:xfrm>
          <a:off x="2510699" y="3261342"/>
          <a:ext cx="2206359" cy="8960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IMPUESTOS</a:t>
          </a:r>
        </a:p>
      </dsp:txBody>
      <dsp:txXfrm>
        <a:off x="2536943" y="3287586"/>
        <a:ext cx="2153871" cy="843539"/>
      </dsp:txXfrm>
    </dsp:sp>
    <dsp:sp modelId="{63D05897-5F20-4525-9A74-5ECCC0CE3D32}">
      <dsp:nvSpPr>
        <dsp:cNvPr id="0" name=""/>
        <dsp:cNvSpPr/>
      </dsp:nvSpPr>
      <dsp:spPr>
        <a:xfrm>
          <a:off x="4717058" y="3694304"/>
          <a:ext cx="716821" cy="30102"/>
        </a:xfrm>
        <a:custGeom>
          <a:avLst/>
          <a:gdLst/>
          <a:ahLst/>
          <a:cxnLst/>
          <a:rect l="0" t="0" r="0" b="0"/>
          <a:pathLst>
            <a:path>
              <a:moveTo>
                <a:pt x="0" y="15051"/>
              </a:moveTo>
              <a:lnTo>
                <a:pt x="716821" y="150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b="1" kern="1200"/>
        </a:p>
      </dsp:txBody>
      <dsp:txXfrm>
        <a:off x="4717058" y="3691435"/>
        <a:ext cx="716821" cy="35841"/>
      </dsp:txXfrm>
    </dsp:sp>
    <dsp:sp modelId="{B62E2D69-6C38-4D19-A826-A8EC497D3CD7}">
      <dsp:nvSpPr>
        <dsp:cNvPr id="0" name=""/>
        <dsp:cNvSpPr/>
      </dsp:nvSpPr>
      <dsp:spPr>
        <a:xfrm>
          <a:off x="5433880" y="3261342"/>
          <a:ext cx="2836947" cy="8960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Único a la Renta</a:t>
          </a:r>
        </a:p>
      </dsp:txBody>
      <dsp:txXfrm>
        <a:off x="5460124" y="3287586"/>
        <a:ext cx="2784459" cy="843539"/>
      </dsp:txXfrm>
    </dsp:sp>
    <dsp:sp modelId="{FE88BF6A-69B8-4F05-A7AC-40069BE3BC89}">
      <dsp:nvSpPr>
        <dsp:cNvPr id="0" name=""/>
        <dsp:cNvSpPr/>
      </dsp:nvSpPr>
      <dsp:spPr>
        <a:xfrm rot="3907178">
          <a:off x="1300399" y="3951912"/>
          <a:ext cx="1703777" cy="30102"/>
        </a:xfrm>
        <a:custGeom>
          <a:avLst/>
          <a:gdLst/>
          <a:ahLst/>
          <a:cxnLst/>
          <a:rect l="0" t="0" r="0" b="0"/>
          <a:pathLst>
            <a:path>
              <a:moveTo>
                <a:pt x="0" y="15051"/>
              </a:moveTo>
              <a:lnTo>
                <a:pt x="1703777" y="1505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b="1" kern="1200"/>
        </a:p>
      </dsp:txBody>
      <dsp:txXfrm>
        <a:off x="2109693" y="3924369"/>
        <a:ext cx="85188" cy="85188"/>
      </dsp:txXfrm>
    </dsp:sp>
    <dsp:sp modelId="{6240C8B4-3B1B-402D-A943-3700CD00F332}">
      <dsp:nvSpPr>
        <dsp:cNvPr id="0" name=""/>
        <dsp:cNvSpPr/>
      </dsp:nvSpPr>
      <dsp:spPr>
        <a:xfrm>
          <a:off x="2510699" y="4291773"/>
          <a:ext cx="2206359" cy="896027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JUDICIALES</a:t>
          </a:r>
        </a:p>
      </dsp:txBody>
      <dsp:txXfrm>
        <a:off x="2536943" y="4318017"/>
        <a:ext cx="2153871" cy="843539"/>
      </dsp:txXfrm>
    </dsp:sp>
    <dsp:sp modelId="{CE9A236C-2744-4834-BFED-9E6D16E14D85}">
      <dsp:nvSpPr>
        <dsp:cNvPr id="0" name=""/>
        <dsp:cNvSpPr/>
      </dsp:nvSpPr>
      <dsp:spPr>
        <a:xfrm>
          <a:off x="4717058" y="4724736"/>
          <a:ext cx="716821" cy="30102"/>
        </a:xfrm>
        <a:custGeom>
          <a:avLst/>
          <a:gdLst/>
          <a:ahLst/>
          <a:cxnLst/>
          <a:rect l="0" t="0" r="0" b="0"/>
          <a:pathLst>
            <a:path>
              <a:moveTo>
                <a:pt x="0" y="15051"/>
              </a:moveTo>
              <a:lnTo>
                <a:pt x="716821" y="150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717058" y="4721866"/>
        <a:ext cx="716821" cy="35841"/>
      </dsp:txXfrm>
    </dsp:sp>
    <dsp:sp modelId="{67AA9ADD-D6EC-4F36-B60F-AF4CB1221AF8}">
      <dsp:nvSpPr>
        <dsp:cNvPr id="0" name=""/>
        <dsp:cNvSpPr/>
      </dsp:nvSpPr>
      <dsp:spPr>
        <a:xfrm>
          <a:off x="5433880" y="4291773"/>
          <a:ext cx="2836947" cy="896027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Retenciones</a:t>
          </a:r>
        </a:p>
      </dsp:txBody>
      <dsp:txXfrm>
        <a:off x="5460124" y="4318017"/>
        <a:ext cx="2784459" cy="843539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19848"/>
          <a:ext cx="6552728" cy="551655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DESCUENTOS</a:t>
          </a:r>
        </a:p>
      </dsp:txBody>
      <dsp:txXfrm>
        <a:off x="26930" y="46778"/>
        <a:ext cx="6498868" cy="49779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50ECB-4DC1-4E9F-8FBF-FC3C5EBAC970}">
      <dsp:nvSpPr>
        <dsp:cNvPr id="0" name=""/>
        <dsp:cNvSpPr/>
      </dsp:nvSpPr>
      <dsp:spPr>
        <a:xfrm>
          <a:off x="6387" y="1892775"/>
          <a:ext cx="3144597" cy="157229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VOLUNTARIOS</a:t>
          </a:r>
        </a:p>
      </dsp:txBody>
      <dsp:txXfrm>
        <a:off x="52438" y="1938826"/>
        <a:ext cx="3052495" cy="1480196"/>
      </dsp:txXfrm>
    </dsp:sp>
    <dsp:sp modelId="{7887AB5E-E738-4BC9-9DA2-B382C0172EF1}">
      <dsp:nvSpPr>
        <dsp:cNvPr id="0" name=""/>
        <dsp:cNvSpPr/>
      </dsp:nvSpPr>
      <dsp:spPr>
        <a:xfrm rot="18289469">
          <a:off x="2678593" y="1748442"/>
          <a:ext cx="2202621" cy="52822"/>
        </a:xfrm>
        <a:custGeom>
          <a:avLst/>
          <a:gdLst/>
          <a:ahLst/>
          <a:cxnLst/>
          <a:rect l="0" t="0" r="0" b="0"/>
          <a:pathLst>
            <a:path>
              <a:moveTo>
                <a:pt x="0" y="26411"/>
              </a:moveTo>
              <a:lnTo>
                <a:pt x="2202621" y="264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b="1" kern="1200"/>
        </a:p>
      </dsp:txBody>
      <dsp:txXfrm>
        <a:off x="3724838" y="1719787"/>
        <a:ext cx="110131" cy="110131"/>
      </dsp:txXfrm>
    </dsp:sp>
    <dsp:sp modelId="{9BCBB44B-9989-4E2D-A69E-9BA0F9973DFC}">
      <dsp:nvSpPr>
        <dsp:cNvPr id="0" name=""/>
        <dsp:cNvSpPr/>
      </dsp:nvSpPr>
      <dsp:spPr>
        <a:xfrm>
          <a:off x="4408823" y="84632"/>
          <a:ext cx="3871597" cy="157229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Anticipos, Préstamos</a:t>
          </a:r>
        </a:p>
      </dsp:txBody>
      <dsp:txXfrm>
        <a:off x="4454874" y="130683"/>
        <a:ext cx="3779495" cy="1480196"/>
      </dsp:txXfrm>
    </dsp:sp>
    <dsp:sp modelId="{B6514483-0465-4E4D-8D32-DEB08DDCFE56}">
      <dsp:nvSpPr>
        <dsp:cNvPr id="0" name=""/>
        <dsp:cNvSpPr/>
      </dsp:nvSpPr>
      <dsp:spPr>
        <a:xfrm>
          <a:off x="3150984" y="2652513"/>
          <a:ext cx="1257839" cy="52822"/>
        </a:xfrm>
        <a:custGeom>
          <a:avLst/>
          <a:gdLst/>
          <a:ahLst/>
          <a:cxnLst/>
          <a:rect l="0" t="0" r="0" b="0"/>
          <a:pathLst>
            <a:path>
              <a:moveTo>
                <a:pt x="0" y="26411"/>
              </a:moveTo>
              <a:lnTo>
                <a:pt x="1257839" y="264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b="1" kern="1200"/>
        </a:p>
      </dsp:txBody>
      <dsp:txXfrm>
        <a:off x="3748458" y="2647479"/>
        <a:ext cx="62891" cy="62891"/>
      </dsp:txXfrm>
    </dsp:sp>
    <dsp:sp modelId="{AAACD1DD-155D-4221-839C-DC8B05D15BB6}">
      <dsp:nvSpPr>
        <dsp:cNvPr id="0" name=""/>
        <dsp:cNvSpPr/>
      </dsp:nvSpPr>
      <dsp:spPr>
        <a:xfrm>
          <a:off x="4408823" y="1892775"/>
          <a:ext cx="3871597" cy="157229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Cuotas sindicales, Dividendos de viviendas</a:t>
          </a:r>
        </a:p>
      </dsp:txBody>
      <dsp:txXfrm>
        <a:off x="4454874" y="1938826"/>
        <a:ext cx="3779495" cy="1480196"/>
      </dsp:txXfrm>
    </dsp:sp>
    <dsp:sp modelId="{FE88BF6A-69B8-4F05-A7AC-40069BE3BC89}">
      <dsp:nvSpPr>
        <dsp:cNvPr id="0" name=""/>
        <dsp:cNvSpPr/>
      </dsp:nvSpPr>
      <dsp:spPr>
        <a:xfrm rot="3310531">
          <a:off x="2678593" y="3556585"/>
          <a:ext cx="2202621" cy="52822"/>
        </a:xfrm>
        <a:custGeom>
          <a:avLst/>
          <a:gdLst/>
          <a:ahLst/>
          <a:cxnLst/>
          <a:rect l="0" t="0" r="0" b="0"/>
          <a:pathLst>
            <a:path>
              <a:moveTo>
                <a:pt x="0" y="26411"/>
              </a:moveTo>
              <a:lnTo>
                <a:pt x="2202621" y="264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b="1" kern="1200"/>
        </a:p>
      </dsp:txBody>
      <dsp:txXfrm>
        <a:off x="3724838" y="3527931"/>
        <a:ext cx="110131" cy="110131"/>
      </dsp:txXfrm>
    </dsp:sp>
    <dsp:sp modelId="{6240C8B4-3B1B-402D-A943-3700CD00F332}">
      <dsp:nvSpPr>
        <dsp:cNvPr id="0" name=""/>
        <dsp:cNvSpPr/>
      </dsp:nvSpPr>
      <dsp:spPr>
        <a:xfrm>
          <a:off x="4408823" y="3700919"/>
          <a:ext cx="3871597" cy="1572298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Otros voluntarios</a:t>
          </a:r>
        </a:p>
      </dsp:txBody>
      <dsp:txXfrm>
        <a:off x="4454874" y="3746970"/>
        <a:ext cx="3779495" cy="1480196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0"/>
          <a:ext cx="6552728" cy="551655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Impuesto a la Renta</a:t>
          </a:r>
        </a:p>
      </dsp:txBody>
      <dsp:txXfrm>
        <a:off x="26930" y="26930"/>
        <a:ext cx="6498868" cy="4977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12614-E902-4D98-985E-8703070B1AA1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6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Objetivo</a:t>
          </a:r>
        </a:p>
      </dsp:txBody>
      <dsp:txXfrm>
        <a:off x="71422" y="74891"/>
        <a:ext cx="7629556" cy="1320241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0"/>
          <a:ext cx="6552728" cy="551655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Contabilización: Asiento de centralización</a:t>
          </a:r>
        </a:p>
      </dsp:txBody>
      <dsp:txXfrm>
        <a:off x="26930" y="26930"/>
        <a:ext cx="6498868" cy="49779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21050"/>
          <a:ext cx="6552728" cy="719549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GLOSARIO</a:t>
          </a:r>
        </a:p>
      </dsp:txBody>
      <dsp:txXfrm>
        <a:off x="35125" y="56175"/>
        <a:ext cx="6482478" cy="649299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0"/>
          <a:ext cx="6552728" cy="719549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GLOSARIO</a:t>
          </a:r>
        </a:p>
      </dsp:txBody>
      <dsp:txXfrm>
        <a:off x="35125" y="35125"/>
        <a:ext cx="6482478" cy="649299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0"/>
          <a:ext cx="6552728" cy="719549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GLOSARIO</a:t>
          </a:r>
        </a:p>
      </dsp:txBody>
      <dsp:txXfrm>
        <a:off x="35125" y="35125"/>
        <a:ext cx="6482478" cy="649299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0"/>
          <a:ext cx="6552728" cy="719549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CONSIDERACIONES</a:t>
          </a:r>
        </a:p>
      </dsp:txBody>
      <dsp:txXfrm>
        <a:off x="35125" y="35125"/>
        <a:ext cx="6482478" cy="6492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0CFB7-9405-411D-AD8C-D62209E5AF5B}">
      <dsp:nvSpPr>
        <dsp:cNvPr id="0" name=""/>
        <dsp:cNvSpPr/>
      </dsp:nvSpPr>
      <dsp:spPr>
        <a:xfrm rot="10800000">
          <a:off x="1794655" y="564181"/>
          <a:ext cx="6393999" cy="294360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8047" tIns="175260" rIns="327152" bIns="175260" numCol="1" spcCol="1270" anchor="ctr" anchorCtr="0">
          <a:noAutofit/>
        </a:bodyPr>
        <a:lstStyle/>
        <a:p>
          <a:pPr marL="0" lvl="0" indent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Comprender los conceptos y tipos de remuneraciones</a:t>
          </a:r>
        </a:p>
      </dsp:txBody>
      <dsp:txXfrm rot="10800000">
        <a:off x="2530555" y="564181"/>
        <a:ext cx="5658099" cy="2943602"/>
      </dsp:txXfrm>
    </dsp:sp>
    <dsp:sp modelId="{C1E980D8-B6E5-45E4-B933-50F65627CF84}">
      <dsp:nvSpPr>
        <dsp:cNvPr id="0" name=""/>
        <dsp:cNvSpPr/>
      </dsp:nvSpPr>
      <dsp:spPr>
        <a:xfrm>
          <a:off x="598218" y="564181"/>
          <a:ext cx="2943602" cy="294360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21050"/>
          <a:ext cx="6552728" cy="719549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Remuneración: Código Laboral</a:t>
          </a:r>
        </a:p>
      </dsp:txBody>
      <dsp:txXfrm>
        <a:off x="35125" y="56175"/>
        <a:ext cx="6482478" cy="6492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6BEFD-389F-483D-B46B-70CC68457363}">
      <dsp:nvSpPr>
        <dsp:cNvPr id="0" name=""/>
        <dsp:cNvSpPr/>
      </dsp:nvSpPr>
      <dsp:spPr>
        <a:xfrm>
          <a:off x="71425" y="428619"/>
          <a:ext cx="6876510" cy="2590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300" kern="1200" dirty="0"/>
            <a:t>Se entiende por Remuneración las contraprestaciones en dinero y las adicionales  en especies evaluables en dinero que debe percibir el trabajador del empleador por causas del contrato de trabajo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300" b="1" kern="1200" dirty="0"/>
            <a:t>REFERIDO A TRABAJADORES DEPENDIENTES</a:t>
          </a:r>
          <a:endParaRPr lang="es-ES" sz="2300" kern="1200" dirty="0"/>
        </a:p>
      </dsp:txBody>
      <dsp:txXfrm>
        <a:off x="131036" y="488230"/>
        <a:ext cx="6757288" cy="1916046"/>
      </dsp:txXfrm>
    </dsp:sp>
    <dsp:sp modelId="{9E5338DE-288A-4EB6-A2C2-2CBD3BF2CE29}">
      <dsp:nvSpPr>
        <dsp:cNvPr id="0" name=""/>
        <dsp:cNvSpPr/>
      </dsp:nvSpPr>
      <dsp:spPr>
        <a:xfrm>
          <a:off x="357194" y="2857516"/>
          <a:ext cx="4714535" cy="1110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Ley Nº 18.620 de 1987</a:t>
          </a:r>
        </a:p>
      </dsp:txBody>
      <dsp:txXfrm>
        <a:off x="389709" y="2890031"/>
        <a:ext cx="4649505" cy="10451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EA1ECB-8CE7-4599-A857-914E23827E8B}">
      <dsp:nvSpPr>
        <dsp:cNvPr id="0" name=""/>
        <dsp:cNvSpPr/>
      </dsp:nvSpPr>
      <dsp:spPr>
        <a:xfrm>
          <a:off x="1159081" y="0"/>
          <a:ext cx="5500726" cy="550072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8E1A0-06A1-4C5C-A84F-BE941E551CFB}">
      <dsp:nvSpPr>
        <dsp:cNvPr id="0" name=""/>
        <dsp:cNvSpPr/>
      </dsp:nvSpPr>
      <dsp:spPr>
        <a:xfrm>
          <a:off x="3909444" y="553027"/>
          <a:ext cx="3575471" cy="13021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HABERES</a:t>
          </a:r>
        </a:p>
      </dsp:txBody>
      <dsp:txXfrm>
        <a:off x="3973008" y="616591"/>
        <a:ext cx="3448343" cy="1174996"/>
      </dsp:txXfrm>
    </dsp:sp>
    <dsp:sp modelId="{1D68B7BC-6968-42AE-9EA7-0EC7BC326327}">
      <dsp:nvSpPr>
        <dsp:cNvPr id="0" name=""/>
        <dsp:cNvSpPr/>
      </dsp:nvSpPr>
      <dsp:spPr>
        <a:xfrm>
          <a:off x="3909444" y="2017917"/>
          <a:ext cx="3575471" cy="13021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DESCUENTOS</a:t>
          </a:r>
        </a:p>
      </dsp:txBody>
      <dsp:txXfrm>
        <a:off x="3973008" y="2081481"/>
        <a:ext cx="3448343" cy="1174996"/>
      </dsp:txXfrm>
    </dsp:sp>
    <dsp:sp modelId="{9022BD30-7757-49FD-8942-B8C9179DA29E}">
      <dsp:nvSpPr>
        <dsp:cNvPr id="0" name=""/>
        <dsp:cNvSpPr/>
      </dsp:nvSpPr>
      <dsp:spPr>
        <a:xfrm>
          <a:off x="3909444" y="3482808"/>
          <a:ext cx="3575471" cy="13021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REMUNERACIÓN LÍQUIDA</a:t>
          </a:r>
        </a:p>
      </dsp:txBody>
      <dsp:txXfrm>
        <a:off x="3973008" y="3546372"/>
        <a:ext cx="3448343" cy="11749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CAABD-D4FA-443B-8AF8-2A623F7013F1}">
      <dsp:nvSpPr>
        <dsp:cNvPr id="0" name=""/>
        <dsp:cNvSpPr/>
      </dsp:nvSpPr>
      <dsp:spPr>
        <a:xfrm>
          <a:off x="0" y="984701"/>
          <a:ext cx="4071966" cy="2745504"/>
        </a:xfrm>
        <a:prstGeom prst="rightArrow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6E3781-0652-47A3-8FFE-003C11A2EAAD}">
      <dsp:nvSpPr>
        <dsp:cNvPr id="0" name=""/>
        <dsp:cNvSpPr/>
      </dsp:nvSpPr>
      <dsp:spPr>
        <a:xfrm>
          <a:off x="71432" y="1785948"/>
          <a:ext cx="3336308" cy="1123325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COMPONENTES PRINCIPALES</a:t>
          </a:r>
        </a:p>
      </dsp:txBody>
      <dsp:txXfrm>
        <a:off x="71432" y="1785948"/>
        <a:ext cx="3336308" cy="112332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A32AE-7613-4690-88B4-867EEDAA2510}">
      <dsp:nvSpPr>
        <dsp:cNvPr id="0" name=""/>
        <dsp:cNvSpPr/>
      </dsp:nvSpPr>
      <dsp:spPr>
        <a:xfrm>
          <a:off x="0" y="19848"/>
          <a:ext cx="6552728" cy="551655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TRATAMIENTO CONTABLE  ES IGUAL PARA: </a:t>
          </a:r>
        </a:p>
      </dsp:txBody>
      <dsp:txXfrm>
        <a:off x="26930" y="46778"/>
        <a:ext cx="6498868" cy="497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313AC-6F51-40F1-A742-3DDCE33A69CE}" type="datetimeFigureOut">
              <a:rPr lang="es-ES" smtClean="0"/>
              <a:pPr/>
              <a:t>08/03/2018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77A06-42D9-4BA0-B988-4B9250416D4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3854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486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486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4865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4865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5643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7365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1015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77A06-42D9-4BA0-B988-4B9250416D4B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42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526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53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591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995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762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14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076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682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14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48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10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3E51-AA52-47D3-8B33-553FB4E0DA91}" type="datetimeFigureOut">
              <a:rPr lang="es-CL" smtClean="0"/>
              <a:pPr/>
              <a:t>08-03-2018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F236D-5E68-48A3-B4F1-97F9A26A578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050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12" Type="http://schemas.microsoft.com/office/2007/relationships/diagramDrawing" Target="../diagrams/drawing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11" Type="http://schemas.openxmlformats.org/officeDocument/2006/relationships/diagramColors" Target="../diagrams/colors20.xml"/><Relationship Id="rId5" Type="http://schemas.openxmlformats.org/officeDocument/2006/relationships/diagramQuickStyle" Target="../diagrams/quickStyle19.xml"/><Relationship Id="rId10" Type="http://schemas.openxmlformats.org/officeDocument/2006/relationships/diagramQuickStyle" Target="../diagrams/quickStyle20.xml"/><Relationship Id="rId4" Type="http://schemas.openxmlformats.org/officeDocument/2006/relationships/diagramLayout" Target="../diagrams/layout19.xml"/><Relationship Id="rId9" Type="http://schemas.openxmlformats.org/officeDocument/2006/relationships/diagramLayout" Target="../diagrams/layout2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12" Type="http://schemas.microsoft.com/office/2007/relationships/diagramDrawing" Target="../diagrams/drawing2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11" Type="http://schemas.openxmlformats.org/officeDocument/2006/relationships/diagramColors" Target="../diagrams/colors22.xml"/><Relationship Id="rId5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22.xml"/><Relationship Id="rId4" Type="http://schemas.openxmlformats.org/officeDocument/2006/relationships/diagramLayout" Target="../diagrams/layout21.xml"/><Relationship Id="rId9" Type="http://schemas.openxmlformats.org/officeDocument/2006/relationships/diagramLayout" Target="../diagrams/layout2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4.xml"/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12" Type="http://schemas.microsoft.com/office/2007/relationships/diagramDrawing" Target="../diagrams/drawing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11" Type="http://schemas.openxmlformats.org/officeDocument/2006/relationships/diagramColors" Target="../diagrams/colors24.xml"/><Relationship Id="rId5" Type="http://schemas.openxmlformats.org/officeDocument/2006/relationships/diagramQuickStyle" Target="../diagrams/quickStyle23.xml"/><Relationship Id="rId10" Type="http://schemas.openxmlformats.org/officeDocument/2006/relationships/diagramQuickStyle" Target="../diagrams/quickStyle24.xml"/><Relationship Id="rId4" Type="http://schemas.openxmlformats.org/officeDocument/2006/relationships/diagramLayout" Target="../diagrams/layout23.xml"/><Relationship Id="rId9" Type="http://schemas.openxmlformats.org/officeDocument/2006/relationships/diagramLayout" Target="../diagrams/layout2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6.xml"/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12" Type="http://schemas.microsoft.com/office/2007/relationships/diagramDrawing" Target="../diagrams/drawing2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11" Type="http://schemas.openxmlformats.org/officeDocument/2006/relationships/diagramColors" Target="../diagrams/colors26.xml"/><Relationship Id="rId5" Type="http://schemas.openxmlformats.org/officeDocument/2006/relationships/diagramQuickStyle" Target="../diagrams/quickStyle25.xml"/><Relationship Id="rId10" Type="http://schemas.openxmlformats.org/officeDocument/2006/relationships/diagramQuickStyle" Target="../diagrams/quickStyle26.xml"/><Relationship Id="rId4" Type="http://schemas.openxmlformats.org/officeDocument/2006/relationships/diagramLayout" Target="../diagrams/layout25.xml"/><Relationship Id="rId9" Type="http://schemas.openxmlformats.org/officeDocument/2006/relationships/diagramLayout" Target="../diagrams/layout2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8.xml"/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12" Type="http://schemas.microsoft.com/office/2007/relationships/diagramDrawing" Target="../diagrams/drawing2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7.xml"/><Relationship Id="rId11" Type="http://schemas.openxmlformats.org/officeDocument/2006/relationships/diagramColors" Target="../diagrams/colors28.xml"/><Relationship Id="rId5" Type="http://schemas.openxmlformats.org/officeDocument/2006/relationships/diagramQuickStyle" Target="../diagrams/quickStyle27.xml"/><Relationship Id="rId10" Type="http://schemas.openxmlformats.org/officeDocument/2006/relationships/diagramQuickStyle" Target="../diagrams/quickStyle28.xml"/><Relationship Id="rId4" Type="http://schemas.openxmlformats.org/officeDocument/2006/relationships/diagramLayout" Target="../diagrams/layout27.xml"/><Relationship Id="rId9" Type="http://schemas.openxmlformats.org/officeDocument/2006/relationships/diagramLayout" Target="../diagrams/layout2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9.xml"/><Relationship Id="rId5" Type="http://schemas.openxmlformats.org/officeDocument/2006/relationships/diagramQuickStyle" Target="../diagrams/quickStyle29.xml"/><Relationship Id="rId4" Type="http://schemas.openxmlformats.org/officeDocument/2006/relationships/diagramLayout" Target="../diagrams/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0.xml"/><Relationship Id="rId5" Type="http://schemas.openxmlformats.org/officeDocument/2006/relationships/diagramQuickStyle" Target="../diagrams/quickStyle30.xml"/><Relationship Id="rId4" Type="http://schemas.openxmlformats.org/officeDocument/2006/relationships/diagramLayout" Target="../diagrams/layout3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1.xml"/><Relationship Id="rId5" Type="http://schemas.openxmlformats.org/officeDocument/2006/relationships/diagramQuickStyle" Target="../diagrams/quickStyle31.xml"/><Relationship Id="rId4" Type="http://schemas.openxmlformats.org/officeDocument/2006/relationships/diagramLayout" Target="../diagrams/layout3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2.xml"/><Relationship Id="rId7" Type="http://schemas.microsoft.com/office/2007/relationships/diagramDrawing" Target="../diagrams/drawing3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2.xml"/><Relationship Id="rId5" Type="http://schemas.openxmlformats.org/officeDocument/2006/relationships/diagramQuickStyle" Target="../diagrams/quickStyle32.xml"/><Relationship Id="rId4" Type="http://schemas.openxmlformats.org/officeDocument/2006/relationships/diagramLayout" Target="../diagrams/layout3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3.xml"/><Relationship Id="rId5" Type="http://schemas.openxmlformats.org/officeDocument/2006/relationships/diagramQuickStyle" Target="../diagrams/quickStyle33.xml"/><Relationship Id="rId4" Type="http://schemas.openxmlformats.org/officeDocument/2006/relationships/diagramLayout" Target="../diagrams/layout3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4.xml"/><Relationship Id="rId7" Type="http://schemas.microsoft.com/office/2007/relationships/diagramDrawing" Target="../diagrams/drawing3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4.xml"/><Relationship Id="rId5" Type="http://schemas.openxmlformats.org/officeDocument/2006/relationships/diagramQuickStyle" Target="../diagrams/quickStyle34.xml"/><Relationship Id="rId4" Type="http://schemas.openxmlformats.org/officeDocument/2006/relationships/diagramLayout" Target="../diagrams/layout3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QuickStyle" Target="../diagrams/quickStyle6.xml"/><Relationship Id="rId5" Type="http://schemas.openxmlformats.org/officeDocument/2006/relationships/diagramQuickStyle" Target="../diagrams/quickStyle5.xml"/><Relationship Id="rId10" Type="http://schemas.openxmlformats.org/officeDocument/2006/relationships/diagramLayout" Target="../diagrams/layout6.xml"/><Relationship Id="rId4" Type="http://schemas.openxmlformats.org/officeDocument/2006/relationships/diagramLayout" Target="../diagrams/layout5.xml"/><Relationship Id="rId9" Type="http://schemas.openxmlformats.org/officeDocument/2006/relationships/diagramData" Target="../diagrams/data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0" Type="http://schemas.openxmlformats.org/officeDocument/2006/relationships/diagramQuickStyle" Target="../diagrams/quickStyle18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655824832"/>
              </p:ext>
            </p:extLst>
          </p:nvPr>
        </p:nvGraphicFramePr>
        <p:xfrm>
          <a:off x="539552" y="548680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455954045"/>
              </p:ext>
            </p:extLst>
          </p:nvPr>
        </p:nvGraphicFramePr>
        <p:xfrm>
          <a:off x="500034" y="2071678"/>
          <a:ext cx="80010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70954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214282" y="1000108"/>
          <a:ext cx="8643998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3 Explosión 1"/>
          <p:cNvSpPr/>
          <p:nvPr/>
        </p:nvSpPr>
        <p:spPr>
          <a:xfrm>
            <a:off x="6429388" y="5429264"/>
            <a:ext cx="2571768" cy="1143008"/>
          </a:xfrm>
          <a:prstGeom prst="irregularSeal1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IMPONIBLE</a:t>
            </a:r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4" name="33 Diagrama"/>
          <p:cNvGraphicFramePr/>
          <p:nvPr/>
        </p:nvGraphicFramePr>
        <p:xfrm>
          <a:off x="500034" y="1000108"/>
          <a:ext cx="7929618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3 Explosión 1"/>
          <p:cNvSpPr/>
          <p:nvPr/>
        </p:nvSpPr>
        <p:spPr>
          <a:xfrm>
            <a:off x="6429388" y="5429264"/>
            <a:ext cx="2571768" cy="1143008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IMPONIBLE</a:t>
            </a:r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4" name="33 Diagrama"/>
          <p:cNvGraphicFramePr/>
          <p:nvPr/>
        </p:nvGraphicFramePr>
        <p:xfrm>
          <a:off x="500034" y="1000108"/>
          <a:ext cx="792961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7 Diagrama"/>
          <p:cNvGraphicFramePr/>
          <p:nvPr/>
        </p:nvGraphicFramePr>
        <p:xfrm>
          <a:off x="428596" y="1000108"/>
          <a:ext cx="828680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8 Llamada ovalada"/>
          <p:cNvSpPr/>
          <p:nvPr/>
        </p:nvSpPr>
        <p:spPr>
          <a:xfrm>
            <a:off x="3214678" y="1357298"/>
            <a:ext cx="1857388" cy="642942"/>
          </a:xfrm>
          <a:prstGeom prst="wedgeEllipseCallout">
            <a:avLst>
              <a:gd name="adj1" fmla="val -19636"/>
              <a:gd name="adj2" fmla="val 74734"/>
            </a:avLst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TOPE 60 UF</a:t>
            </a:r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7 Diagrama"/>
          <p:cNvGraphicFramePr/>
          <p:nvPr/>
        </p:nvGraphicFramePr>
        <p:xfrm>
          <a:off x="428596" y="1000108"/>
          <a:ext cx="828680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718866043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1" name="20 Imagen"/>
          <p:cNvPicPr/>
          <p:nvPr/>
        </p:nvPicPr>
        <p:blipFill>
          <a:blip r:embed="rId8"/>
          <a:srcRect l="26560" t="23140" r="27160" b="10636"/>
          <a:stretch>
            <a:fillRect/>
          </a:stretch>
        </p:blipFill>
        <p:spPr bwMode="auto">
          <a:xfrm>
            <a:off x="142844" y="857232"/>
            <a:ext cx="8786874" cy="57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718866043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642910" y="1142984"/>
            <a:ext cx="79296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SUELDO </a:t>
            </a:r>
            <a:r>
              <a:rPr lang="es-ES" dirty="0"/>
              <a:t>                                        	250.000</a:t>
            </a:r>
          </a:p>
          <a:p>
            <a:r>
              <a:rPr lang="es-ES" b="1" dirty="0"/>
              <a:t>COMISIONES</a:t>
            </a:r>
            <a:r>
              <a:rPr lang="es-ES" dirty="0"/>
              <a:t>                                 	  25.000</a:t>
            </a:r>
          </a:p>
          <a:p>
            <a:r>
              <a:rPr lang="es-ES" b="1" dirty="0"/>
              <a:t>ASIGNACIÓN MOVILIZACIÓN          </a:t>
            </a:r>
            <a:r>
              <a:rPr lang="es-ES" dirty="0"/>
              <a:t>	     5.000</a:t>
            </a:r>
          </a:p>
          <a:p>
            <a:r>
              <a:rPr lang="es-ES" b="1" dirty="0"/>
              <a:t>ASIGNACIÓN COLACIÓN                </a:t>
            </a:r>
            <a:r>
              <a:rPr lang="es-ES" dirty="0"/>
              <a:t>	   12.500</a:t>
            </a:r>
          </a:p>
          <a:p>
            <a:r>
              <a:rPr lang="es-ES" b="1" dirty="0"/>
              <a:t>LEYES SOCIALES PATRONALES         </a:t>
            </a:r>
            <a:r>
              <a:rPr lang="es-ES" dirty="0"/>
              <a:t>	     2.613</a:t>
            </a:r>
          </a:p>
          <a:p>
            <a:endParaRPr lang="es-ES" dirty="0"/>
          </a:p>
          <a:p>
            <a:r>
              <a:rPr lang="es-ES" dirty="0"/>
              <a:t>	ENTIDADES DE PREVISIÓN			  54.050</a:t>
            </a:r>
          </a:p>
          <a:p>
            <a:r>
              <a:rPr lang="es-ES" dirty="0"/>
              <a:t>	IMPUESTO ÚNICO A LA RENTA		            0</a:t>
            </a:r>
          </a:p>
          <a:p>
            <a:r>
              <a:rPr lang="es-ES" dirty="0"/>
              <a:t>	ANTICIPO SUELDO			                 200.000</a:t>
            </a:r>
          </a:p>
          <a:p>
            <a:r>
              <a:rPr lang="es-ES" dirty="0"/>
              <a:t>	CUOTA SINDICAL				    2.200</a:t>
            </a:r>
          </a:p>
          <a:p>
            <a:r>
              <a:rPr lang="es-ES" dirty="0"/>
              <a:t>	REMUNERACIÓN POR PAGAR			  38.836</a:t>
            </a:r>
          </a:p>
          <a:p>
            <a:endParaRPr lang="es-ES" dirty="0"/>
          </a:p>
          <a:p>
            <a:r>
              <a:rPr lang="es-ES" dirty="0"/>
              <a:t>				=========	=======</a:t>
            </a:r>
          </a:p>
          <a:p>
            <a:r>
              <a:rPr lang="es-ES" b="1" dirty="0"/>
              <a:t>SALDOS</a:t>
            </a:r>
            <a:r>
              <a:rPr lang="es-ES" dirty="0"/>
              <a:t>				</a:t>
            </a:r>
            <a:r>
              <a:rPr lang="es-ES" b="1" dirty="0"/>
              <a:t>  295.113		295.113</a:t>
            </a:r>
          </a:p>
          <a:p>
            <a:endParaRPr lang="es-ES" b="1" dirty="0"/>
          </a:p>
          <a:p>
            <a:r>
              <a:rPr lang="es-ES" b="1" dirty="0"/>
              <a:t>Glosa: Remuneraciones de Agosto de 2014, según Libro de Remuneraciones</a:t>
            </a:r>
            <a:r>
              <a:rPr lang="es-ES" dirty="0"/>
              <a:t>	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718866043"/>
              </p:ext>
            </p:extLst>
          </p:nvPr>
        </p:nvGraphicFramePr>
        <p:xfrm>
          <a:off x="1142976" y="214290"/>
          <a:ext cx="6552728" cy="74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00826" y="4000504"/>
            <a:ext cx="2306634" cy="2609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268538" y="1071546"/>
            <a:ext cx="68754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Son todos aquellos valores que intervienen en la liquidación de remuneraciones y que están afectas a descuentos previsionales y/o tributarios.</a:t>
            </a:r>
            <a:endParaRPr lang="en-GB" sz="1500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233613" y="1785926"/>
            <a:ext cx="6551612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 dirty="0"/>
              <a:t>Resultante de remuneración bruta menos los descuentos legales correspondientes</a:t>
            </a:r>
            <a:endParaRPr lang="en-GB" sz="1500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357422" y="2571744"/>
            <a:ext cx="66246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 dirty="0"/>
              <a:t>Es el monto de la remuneración bruta que se utiliza para efectos previsionales, tiene tope de ? UF.</a:t>
            </a:r>
            <a:endParaRPr lang="en-GB" sz="1500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376457" y="3500438"/>
            <a:ext cx="6553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 dirty="0"/>
              <a:t>Es igual a la remuneración bruta menos los descuentos previsionales, (AFP, Cotización voluntaria o APV, ISAPRE y Seguro de cesantía)</a:t>
            </a:r>
            <a:endParaRPr lang="en-GB" sz="1500" dirty="0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4925" y="1071546"/>
            <a:ext cx="1800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Remuneración Bruta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1979613" y="1071546"/>
            <a:ext cx="288925" cy="3667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 dirty="0"/>
              <a:t>=</a:t>
            </a:r>
            <a:endParaRPr lang="en-GB" b="1" dirty="0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0" y="1784338"/>
            <a:ext cx="1800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Remuneración Líquida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944688" y="1784338"/>
            <a:ext cx="288925" cy="3667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123809" y="2501894"/>
            <a:ext cx="1800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Remuneración Imponible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142844" y="3500438"/>
            <a:ext cx="1800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Remuneración Tributaria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2000232" y="2571744"/>
            <a:ext cx="288925" cy="3667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 dirty="0"/>
              <a:t>=</a:t>
            </a:r>
            <a:endParaRPr lang="en-GB" b="1" dirty="0"/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2000232" y="3500438"/>
            <a:ext cx="288925" cy="3667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3" grpId="0"/>
      <p:bldP spid="14" grpId="0" animBg="1"/>
      <p:bldP spid="15" grpId="0"/>
      <p:bldP spid="16" grpId="0" animBg="1"/>
      <p:bldP spid="17" grpId="0"/>
      <p:bldP spid="18" grpId="0"/>
      <p:bldP spid="19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586384877"/>
              </p:ext>
            </p:extLst>
          </p:nvPr>
        </p:nvGraphicFramePr>
        <p:xfrm>
          <a:off x="1142976" y="214290"/>
          <a:ext cx="6552728" cy="74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268538" y="981075"/>
            <a:ext cx="68754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Se divide en dos item: 10% de la remuneración imponible que va al fondo de capitalización individual; y 2,XX% que corresponde al costo de administración.</a:t>
            </a:r>
            <a:endParaRPr lang="en-GB" sz="150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268538" y="1630363"/>
            <a:ext cx="65516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Corresponde al 7% de la remuneración imponible y tiene un tope de 4,2 U.F. ( = al 7% de 60 UF).</a:t>
            </a:r>
            <a:endParaRPr lang="en-GB" sz="1500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68538" y="2274888"/>
            <a:ext cx="66246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Es el monto de la remuneración que el trabajador destina voluntariamente para incrementar su pensión futura, tiene un tope de 47 UF aprox.</a:t>
            </a:r>
            <a:endParaRPr lang="en-GB" sz="1500"/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268538" y="2924175"/>
            <a:ext cx="6553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Es el monto de la remuneración que el trabajador destina voluntariamente para obtener un mejor plan de salud.</a:t>
            </a:r>
            <a:endParaRPr lang="en-GB" sz="150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268538" y="4156075"/>
            <a:ext cx="68040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Es el monto que se descuenta de la remuneración del trabajador, en relación a su base tributable, se aplica una tabla relacionada a la UTM.</a:t>
            </a:r>
            <a:endParaRPr lang="en-GB" sz="1500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2268538" y="480377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Es el monto que se descuenta de la remuneración del trabajador, por orden de un juzgado de menores, tiene como tope hasta el 50% del sueldo líquido.</a:t>
            </a:r>
            <a:endParaRPr lang="en-GB" sz="1500"/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4925" y="981075"/>
            <a:ext cx="18002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Descuento AFP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1979613" y="981075"/>
            <a:ext cx="288925" cy="37623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34925" y="1628775"/>
            <a:ext cx="18002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Descuento </a:t>
            </a:r>
            <a:r>
              <a:rPr lang="es-CL" sz="1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isapre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1979613" y="1628775"/>
            <a:ext cx="288925" cy="37623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0" y="2143116"/>
            <a:ext cx="194306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Descuento APV, cotización voluntaria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0" y="2857496"/>
            <a:ext cx="189386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Adicional </a:t>
            </a:r>
            <a:r>
              <a:rPr lang="es-CL" sz="1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isapre</a:t>
            </a: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cotización voluntaria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1979613" y="2244725"/>
            <a:ext cx="288925" cy="37623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1979613" y="2917825"/>
            <a:ext cx="288925" cy="3667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 dirty="0"/>
              <a:t>=</a:t>
            </a:r>
            <a:endParaRPr lang="en-GB" b="1" dirty="0"/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1979613" y="4149725"/>
            <a:ext cx="288925" cy="3667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1979613" y="4797425"/>
            <a:ext cx="288925" cy="3667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34925" y="4176713"/>
            <a:ext cx="19446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Impuesto único 2° categoría 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34925" y="4824413"/>
            <a:ext cx="194468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Retención judicial 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2268538" y="3500438"/>
            <a:ext cx="6804025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Corresponde al 0,6% de la remuneración del trabajador con tope de 90 UF</a:t>
            </a:r>
            <a:r>
              <a:rPr lang="es-CL"/>
              <a:t> </a:t>
            </a:r>
            <a:r>
              <a:rPr lang="es-CL" sz="1500"/>
              <a:t>que se destina al fondo de indemnización, el que es manejado por las AFC</a:t>
            </a:r>
            <a:endParaRPr lang="en-GB" sz="1500"/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1979613" y="3573463"/>
            <a:ext cx="288925" cy="376237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34925" y="3573463"/>
            <a:ext cx="194468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Seguro de desempleo 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 Box 29"/>
          <p:cNvSpPr txBox="1">
            <a:spLocks noChangeArrowheads="1"/>
          </p:cNvSpPr>
          <p:nvPr/>
        </p:nvSpPr>
        <p:spPr bwMode="auto">
          <a:xfrm>
            <a:off x="1979613" y="6221413"/>
            <a:ext cx="288925" cy="376237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2268538" y="6264275"/>
            <a:ext cx="66960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 b="1" i="1" dirty="0"/>
              <a:t>Montos que rebajan base tributaria</a:t>
            </a:r>
            <a:endParaRPr lang="en-GB" sz="1500" b="1" i="1" dirty="0"/>
          </a:p>
        </p:txBody>
      </p:sp>
      <p:sp>
        <p:nvSpPr>
          <p:cNvPr id="48" name="Text Box 31"/>
          <p:cNvSpPr txBox="1">
            <a:spLocks noChangeArrowheads="1"/>
          </p:cNvSpPr>
          <p:nvPr/>
        </p:nvSpPr>
        <p:spPr bwMode="auto">
          <a:xfrm>
            <a:off x="1979613" y="55038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2268538" y="54451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Son todas las deducciones adicionales que el trabajador debe reintegrar a la empresa por deudas reconocidas.</a:t>
            </a:r>
            <a:endParaRPr lang="en-GB" sz="1500"/>
          </a:p>
        </p:txBody>
      </p:sp>
      <p:sp>
        <p:nvSpPr>
          <p:cNvPr id="50" name="Text Box 33"/>
          <p:cNvSpPr txBox="1">
            <a:spLocks noChangeArrowheads="1"/>
          </p:cNvSpPr>
          <p:nvPr/>
        </p:nvSpPr>
        <p:spPr bwMode="auto">
          <a:xfrm>
            <a:off x="34925" y="5465763"/>
            <a:ext cx="194468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Descuento Empresa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160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31" grpId="0"/>
      <p:bldP spid="32" grpId="0" animBg="1"/>
      <p:bldP spid="33" grpId="0"/>
      <p:bldP spid="34" grpId="0" animBg="1"/>
      <p:bldP spid="35" grpId="0"/>
      <p:bldP spid="36" grpId="0"/>
      <p:bldP spid="37" grpId="0" animBg="1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 animBg="1"/>
      <p:bldP spid="45" grpId="0"/>
      <p:bldP spid="46" grpId="0" animBg="1"/>
      <p:bldP spid="47" grpId="0"/>
      <p:bldP spid="48" grpId="0"/>
      <p:bldP spid="49" grpId="0"/>
      <p:bldP spid="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81972014"/>
              </p:ext>
            </p:extLst>
          </p:nvPr>
        </p:nvGraphicFramePr>
        <p:xfrm>
          <a:off x="1142976" y="214290"/>
          <a:ext cx="6552728" cy="74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2268538" y="162877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 dirty="0"/>
              <a:t>Son todas las deducciones adicionales informadas por la CCAF a la que está afiliada la Empresa. Tienen característica de leyes sociales.</a:t>
            </a:r>
            <a:endParaRPr lang="en-GB" sz="1500" dirty="0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4925" y="1649413"/>
            <a:ext cx="19446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Préstamos caja de compensación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1979613" y="1687513"/>
            <a:ext cx="288925" cy="36671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 dirty="0"/>
              <a:t>=</a:t>
            </a:r>
            <a:endParaRPr lang="en-GB" b="1" dirty="0"/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2268538" y="2205038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Son todas las deducciones adicionales que el trabajador reconoce como deuda y que la empresa retiene y paga a quién corresponda.</a:t>
            </a:r>
            <a:endParaRPr lang="en-GB" sz="1500"/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1979613" y="2263775"/>
            <a:ext cx="288925" cy="3667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 dirty="0"/>
              <a:t>=</a:t>
            </a:r>
            <a:endParaRPr lang="en-GB" b="1" dirty="0"/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34925" y="2225675"/>
            <a:ext cx="19446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Descuento por  Convenios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2268538" y="1058863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 dirty="0"/>
              <a:t>Son todas las deducciones adicionales informadas por el sindicato. Tienen característica de leyes sociales.</a:t>
            </a:r>
            <a:endParaRPr lang="en-GB" sz="1500" dirty="0"/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979613" y="1052513"/>
            <a:ext cx="288925" cy="36671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 dirty="0"/>
              <a:t>=</a:t>
            </a:r>
            <a:endParaRPr lang="en-GB" b="1" dirty="0"/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34925" y="1079500"/>
            <a:ext cx="194468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Descuentos sindicales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auto">
          <a:xfrm>
            <a:off x="2268538" y="2781300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 dirty="0"/>
              <a:t>Es el comprobante físico del pago de las remuneraciones, contiene todos los conceptos anteriormente indicados, es obligación legal otorgarla.</a:t>
            </a:r>
            <a:endParaRPr lang="en-GB" sz="1500" dirty="0"/>
          </a:p>
        </p:txBody>
      </p:sp>
      <p:sp>
        <p:nvSpPr>
          <p:cNvPr id="59" name="Text Box 18"/>
          <p:cNvSpPr txBox="1">
            <a:spLocks noChangeArrowheads="1"/>
          </p:cNvSpPr>
          <p:nvPr/>
        </p:nvSpPr>
        <p:spPr bwMode="auto">
          <a:xfrm>
            <a:off x="1979613" y="2840038"/>
            <a:ext cx="288925" cy="36671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 dirty="0"/>
              <a:t>=</a:t>
            </a:r>
            <a:endParaRPr lang="en-GB" b="1" dirty="0"/>
          </a:p>
        </p:txBody>
      </p:sp>
      <p:sp>
        <p:nvSpPr>
          <p:cNvPr id="60" name="Text Box 19"/>
          <p:cNvSpPr txBox="1">
            <a:spLocks noChangeArrowheads="1"/>
          </p:cNvSpPr>
          <p:nvPr/>
        </p:nvSpPr>
        <p:spPr bwMode="auto">
          <a:xfrm>
            <a:off x="34925" y="2801938"/>
            <a:ext cx="19446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Liquidación de remuneraciones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 Box 20"/>
          <p:cNvSpPr txBox="1">
            <a:spLocks noChangeArrowheads="1"/>
          </p:cNvSpPr>
          <p:nvPr/>
        </p:nvSpPr>
        <p:spPr bwMode="auto">
          <a:xfrm>
            <a:off x="2268538" y="3429000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Es el libro físico tributariamente exigido, en donde se registran todos los gastos de remuneraciones de la empresa, debe tener timbre del SII.</a:t>
            </a:r>
            <a:endParaRPr lang="en-GB" sz="1500"/>
          </a:p>
        </p:txBody>
      </p:sp>
      <p:sp>
        <p:nvSpPr>
          <p:cNvPr id="62" name="Text Box 21"/>
          <p:cNvSpPr txBox="1">
            <a:spLocks noChangeArrowheads="1"/>
          </p:cNvSpPr>
          <p:nvPr/>
        </p:nvSpPr>
        <p:spPr bwMode="auto">
          <a:xfrm>
            <a:off x="1979613" y="3487738"/>
            <a:ext cx="288925" cy="36671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/>
              <a:t>=</a:t>
            </a:r>
            <a:endParaRPr lang="en-GB" b="1"/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34925" y="3449638"/>
            <a:ext cx="19446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Libro timbrado de remuneraciones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 Box 23"/>
          <p:cNvSpPr txBox="1">
            <a:spLocks noChangeArrowheads="1"/>
          </p:cNvSpPr>
          <p:nvPr/>
        </p:nvSpPr>
        <p:spPr bwMode="auto">
          <a:xfrm>
            <a:off x="2268538" y="4011613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Es el proceso electrónico (manual), en donde se traspasan a la contabilidad de la empresa, todos los gastos de remuneraciones mensuales.</a:t>
            </a:r>
            <a:endParaRPr lang="en-GB" sz="1500"/>
          </a:p>
        </p:txBody>
      </p:sp>
      <p:sp>
        <p:nvSpPr>
          <p:cNvPr id="65" name="Text Box 24"/>
          <p:cNvSpPr txBox="1">
            <a:spLocks noChangeArrowheads="1"/>
          </p:cNvSpPr>
          <p:nvPr/>
        </p:nvSpPr>
        <p:spPr bwMode="auto">
          <a:xfrm>
            <a:off x="1979613" y="4070350"/>
            <a:ext cx="288925" cy="3667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 dirty="0"/>
              <a:t>=</a:t>
            </a:r>
            <a:endParaRPr lang="en-GB" b="1" dirty="0"/>
          </a:p>
        </p:txBody>
      </p:sp>
      <p:sp>
        <p:nvSpPr>
          <p:cNvPr id="66" name="Text Box 25"/>
          <p:cNvSpPr txBox="1">
            <a:spLocks noChangeArrowheads="1"/>
          </p:cNvSpPr>
          <p:nvPr/>
        </p:nvSpPr>
        <p:spPr bwMode="auto">
          <a:xfrm>
            <a:off x="34925" y="4032250"/>
            <a:ext cx="19446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Centralización de remuneraciones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 Box 26"/>
          <p:cNvSpPr txBox="1">
            <a:spLocks noChangeArrowheads="1"/>
          </p:cNvSpPr>
          <p:nvPr/>
        </p:nvSpPr>
        <p:spPr bwMode="auto">
          <a:xfrm>
            <a:off x="2268538" y="4587875"/>
            <a:ext cx="6696075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1500"/>
              <a:t>Es el documento manual o electrónico, en donde se declaran y pagan las imposiciones previsionales de los trabajadores: AFP; Isapre; AFC; Mutual; APV; Caja de Compensación.</a:t>
            </a:r>
            <a:endParaRPr lang="en-GB" sz="1500"/>
          </a:p>
        </p:txBody>
      </p:sp>
      <p:sp>
        <p:nvSpPr>
          <p:cNvPr id="68" name="Text Box 27"/>
          <p:cNvSpPr txBox="1">
            <a:spLocks noChangeArrowheads="1"/>
          </p:cNvSpPr>
          <p:nvPr/>
        </p:nvSpPr>
        <p:spPr bwMode="auto">
          <a:xfrm>
            <a:off x="1979613" y="4646613"/>
            <a:ext cx="288925" cy="36671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b="1" dirty="0"/>
              <a:t>=</a:t>
            </a:r>
            <a:endParaRPr lang="en-GB" b="1" dirty="0"/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34925" y="4608513"/>
            <a:ext cx="19446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Planillas de imposiciones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412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51" grpId="0" animBg="1"/>
      <p:bldP spid="52" grpId="0"/>
      <p:bldP spid="53" grpId="0" animBg="1"/>
      <p:bldP spid="54" grpId="0"/>
      <p:bldP spid="55" grpId="0"/>
      <p:bldP spid="56" grpId="0" animBg="1"/>
      <p:bldP spid="57" grpId="0"/>
      <p:bldP spid="58" grpId="0"/>
      <p:bldP spid="59" grpId="0" animBg="1"/>
      <p:bldP spid="60" grpId="0"/>
      <p:bldP spid="61" grpId="0"/>
      <p:bldP spid="62" grpId="0" animBg="1"/>
      <p:bldP spid="63" grpId="0"/>
      <p:bldP spid="64" grpId="0"/>
      <p:bldP spid="65" grpId="0" animBg="1"/>
      <p:bldP spid="66" grpId="0"/>
      <p:bldP spid="67" grpId="0"/>
      <p:bldP spid="68" grpId="0" animBg="1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655824832"/>
              </p:ext>
            </p:extLst>
          </p:nvPr>
        </p:nvGraphicFramePr>
        <p:xfrm>
          <a:off x="539552" y="548680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680347562"/>
              </p:ext>
            </p:extLst>
          </p:nvPr>
        </p:nvGraphicFramePr>
        <p:xfrm>
          <a:off x="214282" y="2214554"/>
          <a:ext cx="878687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70954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273623067"/>
              </p:ext>
            </p:extLst>
          </p:nvPr>
        </p:nvGraphicFramePr>
        <p:xfrm>
          <a:off x="1142976" y="214290"/>
          <a:ext cx="6552728" cy="74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00034" y="1268413"/>
            <a:ext cx="807249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Terminado el proceso se deben realizar las siguientes operaciones y revisiones, de manera de que cada proceso quede definitiva y correctamente cerrado:</a:t>
            </a:r>
            <a:endParaRPr lang="en-GB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928662" y="2500306"/>
            <a:ext cx="700092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dirty="0"/>
              <a:t>Revisar la cuenta contable </a:t>
            </a:r>
            <a:r>
              <a:rPr lang="es-CL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“Remuneraciones por pagar”, </a:t>
            </a:r>
            <a:r>
              <a:rPr lang="es-CL" sz="1500" dirty="0"/>
              <a:t>cuadrarla y dejarla en  - 0 -</a:t>
            </a:r>
            <a:endParaRPr lang="en-GB" sz="1500" dirty="0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42976" y="3571876"/>
            <a:ext cx="63357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dirty="0"/>
              <a:t>Determinar claramente el monto que se debe recuperar o ajustar en asignación familiar, para cerrar en - 0 -</a:t>
            </a:r>
            <a:endParaRPr lang="en-GB" sz="1500" dirty="0"/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214414" y="4714884"/>
            <a:ext cx="6335713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500" dirty="0"/>
              <a:t>Después del pago de leyes sociales, revisar la cuenta contable “Imposiciones previsionales”, está debiera estar en - 0 -, ya que su tratamiento es de cuenta paso. (convenios; sindicato; deportivo, etc.)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75708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718866043"/>
              </p:ext>
            </p:extLst>
          </p:nvPr>
        </p:nvGraphicFramePr>
        <p:xfrm>
          <a:off x="1142976" y="214290"/>
          <a:ext cx="6552728" cy="74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00826" y="4000504"/>
            <a:ext cx="2306634" cy="2609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1" name="20 Diagrama"/>
          <p:cNvGraphicFramePr/>
          <p:nvPr>
            <p:extLst>
              <p:ext uri="{D42A27DB-BD31-4B8C-83A1-F6EECF244321}">
                <p14:modId xmlns:p14="http://schemas.microsoft.com/office/powerpoint/2010/main" val="270655529"/>
              </p:ext>
            </p:extLst>
          </p:nvPr>
        </p:nvGraphicFramePr>
        <p:xfrm>
          <a:off x="642910" y="1000108"/>
          <a:ext cx="719140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14 Diagrama"/>
          <p:cNvGraphicFramePr/>
          <p:nvPr/>
        </p:nvGraphicFramePr>
        <p:xfrm>
          <a:off x="357158" y="571480"/>
          <a:ext cx="864399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15 Diagrama"/>
          <p:cNvGraphicFramePr/>
          <p:nvPr/>
        </p:nvGraphicFramePr>
        <p:xfrm>
          <a:off x="142844" y="1071546"/>
          <a:ext cx="407196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7" name="16 Llamada con línea 3"/>
          <p:cNvSpPr/>
          <p:nvPr/>
        </p:nvSpPr>
        <p:spPr>
          <a:xfrm>
            <a:off x="642910" y="357166"/>
            <a:ext cx="2500330" cy="1285884"/>
          </a:xfrm>
          <a:prstGeom prst="borderCallout3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DEPENDIENTES</a:t>
            </a:r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4" name="33 Diagrama"/>
          <p:cNvGraphicFramePr/>
          <p:nvPr/>
        </p:nvGraphicFramePr>
        <p:xfrm>
          <a:off x="500034" y="1000108"/>
          <a:ext cx="7929618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214282" y="1142984"/>
          <a:ext cx="864399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5 Explosión 1"/>
          <p:cNvSpPr/>
          <p:nvPr/>
        </p:nvSpPr>
        <p:spPr>
          <a:xfrm>
            <a:off x="6429388" y="5429264"/>
            <a:ext cx="2571768" cy="1143008"/>
          </a:xfrm>
          <a:prstGeom prst="irregularSeal1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IMPONIBLE</a:t>
            </a:r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214282" y="1142984"/>
          <a:ext cx="864399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3 Rectángulo"/>
          <p:cNvSpPr/>
          <p:nvPr/>
        </p:nvSpPr>
        <p:spPr>
          <a:xfrm>
            <a:off x="4357686" y="5500702"/>
            <a:ext cx="4500594" cy="107157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1:Hrs x 1,5 x 7:30</a:t>
            </a:r>
          </a:p>
        </p:txBody>
      </p:sp>
      <p:sp>
        <p:nvSpPr>
          <p:cNvPr id="6" name="5 Explosión 1"/>
          <p:cNvSpPr/>
          <p:nvPr/>
        </p:nvSpPr>
        <p:spPr>
          <a:xfrm>
            <a:off x="6572232" y="1071546"/>
            <a:ext cx="2571768" cy="1143008"/>
          </a:xfrm>
          <a:prstGeom prst="irregularSeal1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IMPONIBLE</a:t>
            </a:r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214282" y="1142984"/>
          <a:ext cx="864399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5 Explosión 1"/>
          <p:cNvSpPr/>
          <p:nvPr/>
        </p:nvSpPr>
        <p:spPr>
          <a:xfrm>
            <a:off x="6429388" y="5429264"/>
            <a:ext cx="2571768" cy="1143008"/>
          </a:xfrm>
          <a:prstGeom prst="irregularSeal1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IMPONIBLE</a:t>
            </a:r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42271960"/>
              </p:ext>
            </p:extLst>
          </p:nvPr>
        </p:nvGraphicFramePr>
        <p:xfrm>
          <a:off x="1142976" y="214290"/>
          <a:ext cx="655272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214282" y="1142984"/>
          <a:ext cx="864399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3 Explosión 1"/>
          <p:cNvSpPr/>
          <p:nvPr/>
        </p:nvSpPr>
        <p:spPr>
          <a:xfrm>
            <a:off x="6429388" y="5429264"/>
            <a:ext cx="2571768" cy="1143008"/>
          </a:xfrm>
          <a:prstGeom prst="irregularSeal1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IMPONIBLE</a:t>
            </a:r>
          </a:p>
        </p:txBody>
      </p:sp>
    </p:spTree>
    <p:extLst>
      <p:ext uri="{BB962C8B-B14F-4D97-AF65-F5344CB8AC3E}">
        <p14:creationId xmlns:p14="http://schemas.microsoft.com/office/powerpoint/2010/main" val="20025839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897</Words>
  <Application>Microsoft Office PowerPoint</Application>
  <PresentationFormat>Presentación en pantalla (4:3)</PresentationFormat>
  <Paragraphs>177</Paragraphs>
  <Slides>20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Docentes</dc:creator>
  <cp:lastModifiedBy>administracion26 baldomero lillo</cp:lastModifiedBy>
  <cp:revision>155</cp:revision>
  <dcterms:created xsi:type="dcterms:W3CDTF">2014-05-23T12:54:17Z</dcterms:created>
  <dcterms:modified xsi:type="dcterms:W3CDTF">2018-03-08T18:51:13Z</dcterms:modified>
</cp:coreProperties>
</file>